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2147472367" r:id="rId2"/>
    <p:sldId id="257" r:id="rId3"/>
    <p:sldId id="2147472317" r:id="rId4"/>
    <p:sldId id="2147472361" r:id="rId5"/>
    <p:sldId id="2147472362" r:id="rId6"/>
    <p:sldId id="2147472363" r:id="rId7"/>
    <p:sldId id="2147472364" r:id="rId8"/>
    <p:sldId id="2147472365" r:id="rId9"/>
    <p:sldId id="21474723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UN KARTHIK ." userId="62a047ea-99a3-445a-a127-bd8840139939" providerId="ADAL" clId="{740E8017-0233-47FD-B99C-A107EB038A2C}"/>
    <pc:docChg chg="undo custSel addSld delSld modSld">
      <pc:chgData name="ARUN KARTHIK ." userId="62a047ea-99a3-445a-a127-bd8840139939" providerId="ADAL" clId="{740E8017-0233-47FD-B99C-A107EB038A2C}" dt="2024-07-13T07:41:39.378" v="230" actId="478"/>
      <pc:docMkLst>
        <pc:docMk/>
      </pc:docMkLst>
      <pc:sldChg chg="addSp modSp mod">
        <pc:chgData name="ARUN KARTHIK ." userId="62a047ea-99a3-445a-a127-bd8840139939" providerId="ADAL" clId="{740E8017-0233-47FD-B99C-A107EB038A2C}" dt="2024-07-13T07:36:28.249" v="226"/>
        <pc:sldMkLst>
          <pc:docMk/>
          <pc:sldMk cId="2487991735" sldId="256"/>
        </pc:sldMkLst>
        <pc:spChg chg="mod">
          <ac:chgData name="ARUN KARTHIK ." userId="62a047ea-99a3-445a-a127-bd8840139939" providerId="ADAL" clId="{740E8017-0233-47FD-B99C-A107EB038A2C}" dt="2024-07-13T06:04:35.025" v="214"/>
          <ac:spMkLst>
            <pc:docMk/>
            <pc:sldMk cId="2487991735" sldId="256"/>
            <ac:spMk id="2" creationId="{C66BF95F-ED5D-7D14-004F-BB3F773AACDB}"/>
          </ac:spMkLst>
        </pc:spChg>
        <pc:spChg chg="mod">
          <ac:chgData name="ARUN KARTHIK ." userId="62a047ea-99a3-445a-a127-bd8840139939" providerId="ADAL" clId="{740E8017-0233-47FD-B99C-A107EB038A2C}" dt="2024-07-13T05:54:41.130" v="94" actId="20577"/>
          <ac:spMkLst>
            <pc:docMk/>
            <pc:sldMk cId="2487991735" sldId="256"/>
            <ac:spMk id="3" creationId="{E2E3432E-C589-ADB8-601E-60B423644398}"/>
          </ac:spMkLst>
        </pc:spChg>
        <pc:inkChg chg="add">
          <ac:chgData name="ARUN KARTHIK ." userId="62a047ea-99a3-445a-a127-bd8840139939" providerId="ADAL" clId="{740E8017-0233-47FD-B99C-A107EB038A2C}" dt="2024-07-13T07:36:28.249" v="226"/>
          <ac:inkMkLst>
            <pc:docMk/>
            <pc:sldMk cId="2487991735" sldId="256"/>
            <ac:inkMk id="4" creationId="{265A7DCD-AAA8-57C7-1E6C-5F35731ED90A}"/>
          </ac:inkMkLst>
        </pc:inkChg>
      </pc:sldChg>
      <pc:sldChg chg="modSp mod">
        <pc:chgData name="ARUN KARTHIK ." userId="62a047ea-99a3-445a-a127-bd8840139939" providerId="ADAL" clId="{740E8017-0233-47FD-B99C-A107EB038A2C}" dt="2024-07-13T05:54:33.249" v="91" actId="20577"/>
        <pc:sldMkLst>
          <pc:docMk/>
          <pc:sldMk cId="2093432532" sldId="257"/>
        </pc:sldMkLst>
        <pc:spChg chg="mod">
          <ac:chgData name="ARUN KARTHIK ." userId="62a047ea-99a3-445a-a127-bd8840139939" providerId="ADAL" clId="{740E8017-0233-47FD-B99C-A107EB038A2C}" dt="2024-07-13T05:54:33.249" v="91" actId="20577"/>
          <ac:spMkLst>
            <pc:docMk/>
            <pc:sldMk cId="2093432532" sldId="257"/>
            <ac:spMk id="18" creationId="{A46B61F3-5377-97A4-5086-0160B9712381}"/>
          </ac:spMkLst>
        </pc:spChg>
      </pc:sldChg>
      <pc:sldChg chg="add del">
        <pc:chgData name="ARUN KARTHIK ." userId="62a047ea-99a3-445a-a127-bd8840139939" providerId="ADAL" clId="{740E8017-0233-47FD-B99C-A107EB038A2C}" dt="2024-07-13T05:54:21.315" v="51"/>
        <pc:sldMkLst>
          <pc:docMk/>
          <pc:sldMk cId="220054051" sldId="2147472318"/>
        </pc:sldMkLst>
      </pc:sldChg>
      <pc:sldChg chg="del">
        <pc:chgData name="ARUN KARTHIK ." userId="62a047ea-99a3-445a-a127-bd8840139939" providerId="ADAL" clId="{740E8017-0233-47FD-B99C-A107EB038A2C}" dt="2024-07-13T05:53:27.719" v="0" actId="47"/>
        <pc:sldMkLst>
          <pc:docMk/>
          <pc:sldMk cId="603800340" sldId="2147472319"/>
        </pc:sldMkLst>
      </pc:sldChg>
      <pc:sldChg chg="del">
        <pc:chgData name="ARUN KARTHIK ." userId="62a047ea-99a3-445a-a127-bd8840139939" providerId="ADAL" clId="{740E8017-0233-47FD-B99C-A107EB038A2C}" dt="2024-07-13T05:53:32.435" v="23" actId="47"/>
        <pc:sldMkLst>
          <pc:docMk/>
          <pc:sldMk cId="2380601133" sldId="2147472360"/>
        </pc:sldMkLst>
      </pc:sldChg>
      <pc:sldChg chg="addSp delSp modSp add del mod">
        <pc:chgData name="ARUN KARTHIK ." userId="62a047ea-99a3-445a-a127-bd8840139939" providerId="ADAL" clId="{740E8017-0233-47FD-B99C-A107EB038A2C}" dt="2024-07-13T07:36:28.249" v="226"/>
        <pc:sldMkLst>
          <pc:docMk/>
          <pc:sldMk cId="4252618562" sldId="2147472361"/>
        </pc:sldMkLst>
        <pc:spChg chg="add">
          <ac:chgData name="ARUN KARTHIK ." userId="62a047ea-99a3-445a-a127-bd8840139939" providerId="ADAL" clId="{740E8017-0233-47FD-B99C-A107EB038A2C}" dt="2024-07-13T05:55:29.818" v="95"/>
          <ac:spMkLst>
            <pc:docMk/>
            <pc:sldMk cId="4252618562" sldId="2147472361"/>
            <ac:spMk id="2" creationId="{567C2FFF-97CE-E31B-699B-B4A723AE3FA6}"/>
          </ac:spMkLst>
        </pc:spChg>
        <pc:spChg chg="add del mod">
          <ac:chgData name="ARUN KARTHIK ." userId="62a047ea-99a3-445a-a127-bd8840139939" providerId="ADAL" clId="{740E8017-0233-47FD-B99C-A107EB038A2C}" dt="2024-07-13T05:55:37.783" v="99"/>
          <ac:spMkLst>
            <pc:docMk/>
            <pc:sldMk cId="4252618562" sldId="2147472361"/>
            <ac:spMk id="3" creationId="{253CFF97-CFE2-C4A2-33B0-3CCFE38EB94C}"/>
          </ac:spMkLst>
        </pc:spChg>
        <pc:spChg chg="add mod">
          <ac:chgData name="ARUN KARTHIK ." userId="62a047ea-99a3-445a-a127-bd8840139939" providerId="ADAL" clId="{740E8017-0233-47FD-B99C-A107EB038A2C}" dt="2024-07-13T05:56:15.303" v="103" actId="12"/>
          <ac:spMkLst>
            <pc:docMk/>
            <pc:sldMk cId="4252618562" sldId="2147472361"/>
            <ac:spMk id="4" creationId="{2E53661C-9CC3-5F1E-ADF3-BD58580D1974}"/>
          </ac:spMkLst>
        </pc:spChg>
        <pc:spChg chg="add">
          <ac:chgData name="ARUN KARTHIK ." userId="62a047ea-99a3-445a-a127-bd8840139939" providerId="ADAL" clId="{740E8017-0233-47FD-B99C-A107EB038A2C}" dt="2024-07-13T05:55:42.937" v="101"/>
          <ac:spMkLst>
            <pc:docMk/>
            <pc:sldMk cId="4252618562" sldId="2147472361"/>
            <ac:spMk id="5" creationId="{6DA1A7A0-C66F-3D69-8243-10BFF4374F93}"/>
          </ac:spMkLst>
        </pc:spChg>
        <pc:spChg chg="mod">
          <ac:chgData name="ARUN KARTHIK ." userId="62a047ea-99a3-445a-a127-bd8840139939" providerId="ADAL" clId="{740E8017-0233-47FD-B99C-A107EB038A2C}" dt="2024-07-13T05:57:27.249" v="154" actId="20577"/>
          <ac:spMkLst>
            <pc:docMk/>
            <pc:sldMk cId="4252618562" sldId="2147472361"/>
            <ac:spMk id="64" creationId="{8E6CA7E4-5B79-B61A-FB5D-161F977625FD}"/>
          </ac:spMkLst>
        </pc:spChg>
        <pc:inkChg chg="add">
          <ac:chgData name="ARUN KARTHIK ." userId="62a047ea-99a3-445a-a127-bd8840139939" providerId="ADAL" clId="{740E8017-0233-47FD-B99C-A107EB038A2C}" dt="2024-07-13T07:36:28.249" v="226"/>
          <ac:inkMkLst>
            <pc:docMk/>
            <pc:sldMk cId="4252618562" sldId="2147472361"/>
            <ac:inkMk id="6" creationId="{67F37D56-574C-B085-12E0-A841F9A6C14E}"/>
          </ac:inkMkLst>
        </pc:inkChg>
      </pc:sldChg>
      <pc:sldChg chg="del">
        <pc:chgData name="ARUN KARTHIK ." userId="62a047ea-99a3-445a-a127-bd8840139939" providerId="ADAL" clId="{740E8017-0233-47FD-B99C-A107EB038A2C}" dt="2024-07-13T05:53:27.910" v="1" actId="47"/>
        <pc:sldMkLst>
          <pc:docMk/>
          <pc:sldMk cId="1071382573" sldId="2147472362"/>
        </pc:sldMkLst>
      </pc:sldChg>
      <pc:sldChg chg="addSp delSp modSp add del mod">
        <pc:chgData name="ARUN KARTHIK ." userId="62a047ea-99a3-445a-a127-bd8840139939" providerId="ADAL" clId="{740E8017-0233-47FD-B99C-A107EB038A2C}" dt="2024-07-13T06:04:49.802" v="225" actId="20577"/>
        <pc:sldMkLst>
          <pc:docMk/>
          <pc:sldMk cId="2378067692" sldId="2147472362"/>
        </pc:sldMkLst>
        <pc:spChg chg="add">
          <ac:chgData name="ARUN KARTHIK ." userId="62a047ea-99a3-445a-a127-bd8840139939" providerId="ADAL" clId="{740E8017-0233-47FD-B99C-A107EB038A2C}" dt="2024-07-13T05:56:52.704" v="130"/>
          <ac:spMkLst>
            <pc:docMk/>
            <pc:sldMk cId="2378067692" sldId="2147472362"/>
            <ac:spMk id="2" creationId="{A09A158A-F507-9892-83B9-F39CE2A7C4DA}"/>
          </ac:spMkLst>
        </pc:spChg>
        <pc:spChg chg="del mod">
          <ac:chgData name="ARUN KARTHIK ." userId="62a047ea-99a3-445a-a127-bd8840139939" providerId="ADAL" clId="{740E8017-0233-47FD-B99C-A107EB038A2C}" dt="2024-07-13T05:57:04.503" v="133" actId="478"/>
          <ac:spMkLst>
            <pc:docMk/>
            <pc:sldMk cId="2378067692" sldId="2147472362"/>
            <ac:spMk id="4" creationId="{2E53661C-9CC3-5F1E-ADF3-BD58580D1974}"/>
          </ac:spMkLst>
        </pc:spChg>
        <pc:spChg chg="add mod">
          <ac:chgData name="ARUN KARTHIK ." userId="62a047ea-99a3-445a-a127-bd8840139939" providerId="ADAL" clId="{740E8017-0233-47FD-B99C-A107EB038A2C}" dt="2024-07-13T06:04:49.802" v="225" actId="20577"/>
          <ac:spMkLst>
            <pc:docMk/>
            <pc:sldMk cId="2378067692" sldId="2147472362"/>
            <ac:spMk id="5" creationId="{6D19378E-DA0F-8051-4095-FA0EBFA7DD6F}"/>
          </ac:spMkLst>
        </pc:spChg>
        <pc:spChg chg="add mod">
          <ac:chgData name="ARUN KARTHIK ." userId="62a047ea-99a3-445a-a127-bd8840139939" providerId="ADAL" clId="{740E8017-0233-47FD-B99C-A107EB038A2C}" dt="2024-07-13T05:57:34.959" v="176" actId="20577"/>
          <ac:spMkLst>
            <pc:docMk/>
            <pc:sldMk cId="2378067692" sldId="2147472362"/>
            <ac:spMk id="6" creationId="{537DCD77-7AD4-3AD7-5AB2-03BA6D85142E}"/>
          </ac:spMkLst>
        </pc:spChg>
        <pc:spChg chg="mod">
          <ac:chgData name="ARUN KARTHIK ." userId="62a047ea-99a3-445a-a127-bd8840139939" providerId="ADAL" clId="{740E8017-0233-47FD-B99C-A107EB038A2C}" dt="2024-07-13T05:57:13.443" v="136" actId="6549"/>
          <ac:spMkLst>
            <pc:docMk/>
            <pc:sldMk cId="2378067692" sldId="2147472362"/>
            <ac:spMk id="64" creationId="{8E6CA7E4-5B79-B61A-FB5D-161F977625FD}"/>
          </ac:spMkLst>
        </pc:spChg>
      </pc:sldChg>
      <pc:sldChg chg="new del">
        <pc:chgData name="ARUN KARTHIK ." userId="62a047ea-99a3-445a-a127-bd8840139939" providerId="ADAL" clId="{740E8017-0233-47FD-B99C-A107EB038A2C}" dt="2024-07-13T05:56:28.729" v="117" actId="680"/>
        <pc:sldMkLst>
          <pc:docMk/>
          <pc:sldMk cId="4246957243" sldId="2147472362"/>
        </pc:sldMkLst>
      </pc:sldChg>
      <pc:sldChg chg="del">
        <pc:chgData name="ARUN KARTHIK ." userId="62a047ea-99a3-445a-a127-bd8840139939" providerId="ADAL" clId="{740E8017-0233-47FD-B99C-A107EB038A2C}" dt="2024-07-13T05:53:29.569" v="10" actId="47"/>
        <pc:sldMkLst>
          <pc:docMk/>
          <pc:sldMk cId="277764760" sldId="2147472363"/>
        </pc:sldMkLst>
      </pc:sldChg>
      <pc:sldChg chg="add del">
        <pc:chgData name="ARUN KARTHIK ." userId="62a047ea-99a3-445a-a127-bd8840139939" providerId="ADAL" clId="{740E8017-0233-47FD-B99C-A107EB038A2C}" dt="2024-07-13T05:57:15.772" v="137" actId="47"/>
        <pc:sldMkLst>
          <pc:docMk/>
          <pc:sldMk cId="1229190295" sldId="2147472363"/>
        </pc:sldMkLst>
      </pc:sldChg>
      <pc:sldChg chg="addSp delSp modSp add mod">
        <pc:chgData name="ARUN KARTHIK ." userId="62a047ea-99a3-445a-a127-bd8840139939" providerId="ADAL" clId="{740E8017-0233-47FD-B99C-A107EB038A2C}" dt="2024-07-13T05:58:40.223" v="194" actId="1076"/>
        <pc:sldMkLst>
          <pc:docMk/>
          <pc:sldMk cId="1979480180" sldId="2147472363"/>
        </pc:sldMkLst>
        <pc:spChg chg="add">
          <ac:chgData name="ARUN KARTHIK ." userId="62a047ea-99a3-445a-a127-bd8840139939" providerId="ADAL" clId="{740E8017-0233-47FD-B99C-A107EB038A2C}" dt="2024-07-13T05:58:02.724" v="187"/>
          <ac:spMkLst>
            <pc:docMk/>
            <pc:sldMk cId="1979480180" sldId="2147472363"/>
            <ac:spMk id="2" creationId="{791FDE89-6AE4-1033-5670-799768DAE4D0}"/>
          </ac:spMkLst>
        </pc:spChg>
        <pc:spChg chg="add mod">
          <ac:chgData name="ARUN KARTHIK ." userId="62a047ea-99a3-445a-a127-bd8840139939" providerId="ADAL" clId="{740E8017-0233-47FD-B99C-A107EB038A2C}" dt="2024-07-13T05:58:11.655" v="190" actId="1076"/>
          <ac:spMkLst>
            <pc:docMk/>
            <pc:sldMk cId="1979480180" sldId="2147472363"/>
            <ac:spMk id="3" creationId="{25B7F9FA-B8FC-DFCC-AFFA-7B287EF1424E}"/>
          </ac:spMkLst>
        </pc:spChg>
        <pc:spChg chg="add">
          <ac:chgData name="ARUN KARTHIK ." userId="62a047ea-99a3-445a-a127-bd8840139939" providerId="ADAL" clId="{740E8017-0233-47FD-B99C-A107EB038A2C}" dt="2024-07-13T05:58:19.777" v="191"/>
          <ac:spMkLst>
            <pc:docMk/>
            <pc:sldMk cId="1979480180" sldId="2147472363"/>
            <ac:spMk id="4" creationId="{B4F02306-2202-E913-86A3-55E67F163E47}"/>
          </ac:spMkLst>
        </pc:spChg>
        <pc:spChg chg="del">
          <ac:chgData name="ARUN KARTHIK ." userId="62a047ea-99a3-445a-a127-bd8840139939" providerId="ADAL" clId="{740E8017-0233-47FD-B99C-A107EB038A2C}" dt="2024-07-13T05:57:56.011" v="178" actId="478"/>
          <ac:spMkLst>
            <pc:docMk/>
            <pc:sldMk cId="1979480180" sldId="2147472363"/>
            <ac:spMk id="5" creationId="{6D19378E-DA0F-8051-4095-FA0EBFA7DD6F}"/>
          </ac:spMkLst>
        </pc:spChg>
        <pc:spChg chg="add">
          <ac:chgData name="ARUN KARTHIK ." userId="62a047ea-99a3-445a-a127-bd8840139939" providerId="ADAL" clId="{740E8017-0233-47FD-B99C-A107EB038A2C}" dt="2024-07-13T05:58:24.049" v="192"/>
          <ac:spMkLst>
            <pc:docMk/>
            <pc:sldMk cId="1979480180" sldId="2147472363"/>
            <ac:spMk id="7" creationId="{7E0DB43C-21A3-C5D6-3AA4-9D2656CFCB98}"/>
          </ac:spMkLst>
        </pc:spChg>
        <pc:spChg chg="add mod">
          <ac:chgData name="ARUN KARTHIK ." userId="62a047ea-99a3-445a-a127-bd8840139939" providerId="ADAL" clId="{740E8017-0233-47FD-B99C-A107EB038A2C}" dt="2024-07-13T05:58:40.223" v="194" actId="1076"/>
          <ac:spMkLst>
            <pc:docMk/>
            <pc:sldMk cId="1979480180" sldId="2147472363"/>
            <ac:spMk id="9" creationId="{E9458A99-4D17-1EC1-9AF4-6DC83BCAEADE}"/>
          </ac:spMkLst>
        </pc:spChg>
      </pc:sldChg>
      <pc:sldChg chg="new del">
        <pc:chgData name="ARUN KARTHIK ." userId="62a047ea-99a3-445a-a127-bd8840139939" providerId="ADAL" clId="{740E8017-0233-47FD-B99C-A107EB038A2C}" dt="2024-07-13T05:56:28.136" v="116" actId="680"/>
        <pc:sldMkLst>
          <pc:docMk/>
          <pc:sldMk cId="2604255423" sldId="2147472363"/>
        </pc:sldMkLst>
      </pc:sldChg>
      <pc:sldChg chg="add del">
        <pc:chgData name="ARUN KARTHIK ." userId="62a047ea-99a3-445a-a127-bd8840139939" providerId="ADAL" clId="{740E8017-0233-47FD-B99C-A107EB038A2C}" dt="2024-07-13T05:57:15.998" v="138" actId="47"/>
        <pc:sldMkLst>
          <pc:docMk/>
          <pc:sldMk cId="1261871730" sldId="2147472364"/>
        </pc:sldMkLst>
      </pc:sldChg>
      <pc:sldChg chg="addSp delSp modSp add mod">
        <pc:chgData name="ARUN KARTHIK ." userId="62a047ea-99a3-445a-a127-bd8840139939" providerId="ADAL" clId="{740E8017-0233-47FD-B99C-A107EB038A2C}" dt="2024-07-13T07:41:39.378" v="230" actId="478"/>
        <pc:sldMkLst>
          <pc:docMk/>
          <pc:sldMk cId="1357403730" sldId="2147472364"/>
        </pc:sldMkLst>
        <pc:picChg chg="add del mod">
          <ac:chgData name="ARUN KARTHIK ." userId="62a047ea-99a3-445a-a127-bd8840139939" providerId="ADAL" clId="{740E8017-0233-47FD-B99C-A107EB038A2C}" dt="2024-07-13T07:41:39.378" v="230" actId="478"/>
          <ac:picMkLst>
            <pc:docMk/>
            <pc:sldMk cId="1357403730" sldId="2147472364"/>
            <ac:picMk id="3" creationId="{7CA4FDB4-2228-AE80-3195-6D3FB4DDE27A}"/>
          </ac:picMkLst>
        </pc:picChg>
        <pc:picChg chg="add mod">
          <ac:chgData name="ARUN KARTHIK ." userId="62a047ea-99a3-445a-a127-bd8840139939" providerId="ADAL" clId="{740E8017-0233-47FD-B99C-A107EB038A2C}" dt="2024-07-13T07:41:37.116" v="229" actId="14100"/>
          <ac:picMkLst>
            <pc:docMk/>
            <pc:sldMk cId="1357403730" sldId="2147472364"/>
            <ac:picMk id="20482" creationId="{7B774FAA-EAAC-5C6B-DB31-C14518DCFCF5}"/>
          </ac:picMkLst>
        </pc:picChg>
      </pc:sldChg>
      <pc:sldChg chg="new del">
        <pc:chgData name="ARUN KARTHIK ." userId="62a047ea-99a3-445a-a127-bd8840139939" providerId="ADAL" clId="{740E8017-0233-47FD-B99C-A107EB038A2C}" dt="2024-07-13T05:56:27.804" v="115" actId="680"/>
        <pc:sldMkLst>
          <pc:docMk/>
          <pc:sldMk cId="1426977083" sldId="2147472364"/>
        </pc:sldMkLst>
      </pc:sldChg>
      <pc:sldChg chg="del">
        <pc:chgData name="ARUN KARTHIK ." userId="62a047ea-99a3-445a-a127-bd8840139939" providerId="ADAL" clId="{740E8017-0233-47FD-B99C-A107EB038A2C}" dt="2024-07-13T05:53:29.791" v="11" actId="47"/>
        <pc:sldMkLst>
          <pc:docMk/>
          <pc:sldMk cId="1903466361" sldId="2147472364"/>
        </pc:sldMkLst>
      </pc:sldChg>
      <pc:sldChg chg="del">
        <pc:chgData name="ARUN KARTHIK ." userId="62a047ea-99a3-445a-a127-bd8840139939" providerId="ADAL" clId="{740E8017-0233-47FD-B99C-A107EB038A2C}" dt="2024-07-13T05:53:30.580" v="15" actId="47"/>
        <pc:sldMkLst>
          <pc:docMk/>
          <pc:sldMk cId="770342137" sldId="2147472365"/>
        </pc:sldMkLst>
      </pc:sldChg>
      <pc:sldChg chg="addSp modSp add">
        <pc:chgData name="ARUN KARTHIK ." userId="62a047ea-99a3-445a-a127-bd8840139939" providerId="ADAL" clId="{740E8017-0233-47FD-B99C-A107EB038A2C}" dt="2024-07-13T06:01:55.689" v="201" actId="14100"/>
        <pc:sldMkLst>
          <pc:docMk/>
          <pc:sldMk cId="1305049055" sldId="2147472365"/>
        </pc:sldMkLst>
        <pc:picChg chg="add mod">
          <ac:chgData name="ARUN KARTHIK ." userId="62a047ea-99a3-445a-a127-bd8840139939" providerId="ADAL" clId="{740E8017-0233-47FD-B99C-A107EB038A2C}" dt="2024-07-13T06:01:55.689" v="201" actId="14100"/>
          <ac:picMkLst>
            <pc:docMk/>
            <pc:sldMk cId="1305049055" sldId="2147472365"/>
            <ac:picMk id="19458" creationId="{82732E8E-A699-4942-8201-ADB4D0DCAF2B}"/>
          </ac:picMkLst>
        </pc:picChg>
      </pc:sldChg>
      <pc:sldChg chg="new del">
        <pc:chgData name="ARUN KARTHIK ." userId="62a047ea-99a3-445a-a127-bd8840139939" providerId="ADAL" clId="{740E8017-0233-47FD-B99C-A107EB038A2C}" dt="2024-07-13T05:56:19.121" v="114" actId="680"/>
        <pc:sldMkLst>
          <pc:docMk/>
          <pc:sldMk cId="2416423527" sldId="2147472365"/>
        </pc:sldMkLst>
      </pc:sldChg>
      <pc:sldChg chg="add del">
        <pc:chgData name="ARUN KARTHIK ." userId="62a047ea-99a3-445a-a127-bd8840139939" providerId="ADAL" clId="{740E8017-0233-47FD-B99C-A107EB038A2C}" dt="2024-07-13T05:57:16.241" v="139" actId="47"/>
        <pc:sldMkLst>
          <pc:docMk/>
          <pc:sldMk cId="2928872614" sldId="2147472365"/>
        </pc:sldMkLst>
      </pc:sldChg>
      <pc:sldChg chg="new del">
        <pc:chgData name="ARUN KARTHIK ." userId="62a047ea-99a3-445a-a127-bd8840139939" providerId="ADAL" clId="{740E8017-0233-47FD-B99C-A107EB038A2C}" dt="2024-07-13T05:56:18.969" v="113" actId="680"/>
        <pc:sldMkLst>
          <pc:docMk/>
          <pc:sldMk cId="695003193" sldId="2147472366"/>
        </pc:sldMkLst>
      </pc:sldChg>
      <pc:sldChg chg="add del">
        <pc:chgData name="ARUN KARTHIK ." userId="62a047ea-99a3-445a-a127-bd8840139939" providerId="ADAL" clId="{740E8017-0233-47FD-B99C-A107EB038A2C}" dt="2024-07-13T05:57:16.749" v="140" actId="47"/>
        <pc:sldMkLst>
          <pc:docMk/>
          <pc:sldMk cId="1787356648" sldId="2147472366"/>
        </pc:sldMkLst>
      </pc:sldChg>
      <pc:sldChg chg="del">
        <pc:chgData name="ARUN KARTHIK ." userId="62a047ea-99a3-445a-a127-bd8840139939" providerId="ADAL" clId="{740E8017-0233-47FD-B99C-A107EB038A2C}" dt="2024-07-13T05:53:30.768" v="16" actId="47"/>
        <pc:sldMkLst>
          <pc:docMk/>
          <pc:sldMk cId="2185375664" sldId="2147472366"/>
        </pc:sldMkLst>
      </pc:sldChg>
      <pc:sldChg chg="addSp modSp add">
        <pc:chgData name="ARUN KARTHIK ." userId="62a047ea-99a3-445a-a127-bd8840139939" providerId="ADAL" clId="{740E8017-0233-47FD-B99C-A107EB038A2C}" dt="2024-07-13T06:03:20.727" v="207" actId="14100"/>
        <pc:sldMkLst>
          <pc:docMk/>
          <pc:sldMk cId="3399735016" sldId="2147472366"/>
        </pc:sldMkLst>
        <pc:picChg chg="add mod">
          <ac:chgData name="ARUN KARTHIK ." userId="62a047ea-99a3-445a-a127-bd8840139939" providerId="ADAL" clId="{740E8017-0233-47FD-B99C-A107EB038A2C}" dt="2024-07-13T06:03:20.727" v="207" actId="14100"/>
          <ac:picMkLst>
            <pc:docMk/>
            <pc:sldMk cId="3399735016" sldId="2147472366"/>
            <ac:picMk id="18434" creationId="{79B4EA07-1B7E-4F92-9BB5-3921CF5BD1C7}"/>
          </ac:picMkLst>
        </pc:picChg>
      </pc:sldChg>
      <pc:sldChg chg="add del">
        <pc:chgData name="ARUN KARTHIK ." userId="62a047ea-99a3-445a-a127-bd8840139939" providerId="ADAL" clId="{740E8017-0233-47FD-B99C-A107EB038A2C}" dt="2024-07-13T05:57:17.007" v="141" actId="47"/>
        <pc:sldMkLst>
          <pc:docMk/>
          <pc:sldMk cId="498194281" sldId="2147472367"/>
        </pc:sldMkLst>
      </pc:sldChg>
      <pc:sldChg chg="del">
        <pc:chgData name="ARUN KARTHIK ." userId="62a047ea-99a3-445a-a127-bd8840139939" providerId="ADAL" clId="{740E8017-0233-47FD-B99C-A107EB038A2C}" dt="2024-07-13T05:53:30.966" v="17" actId="47"/>
        <pc:sldMkLst>
          <pc:docMk/>
          <pc:sldMk cId="944827065" sldId="2147472367"/>
        </pc:sldMkLst>
      </pc:sldChg>
      <pc:sldChg chg="add">
        <pc:chgData name="ARUN KARTHIK ." userId="62a047ea-99a3-445a-a127-bd8840139939" providerId="ADAL" clId="{740E8017-0233-47FD-B99C-A107EB038A2C}" dt="2024-07-13T05:57:58.133" v="182"/>
        <pc:sldMkLst>
          <pc:docMk/>
          <pc:sldMk cId="1099779584" sldId="2147472367"/>
        </pc:sldMkLst>
      </pc:sldChg>
      <pc:sldChg chg="new del">
        <pc:chgData name="ARUN KARTHIK ." userId="62a047ea-99a3-445a-a127-bd8840139939" providerId="ADAL" clId="{740E8017-0233-47FD-B99C-A107EB038A2C}" dt="2024-07-13T05:56:18.816" v="112" actId="680"/>
        <pc:sldMkLst>
          <pc:docMk/>
          <pc:sldMk cId="1174575056" sldId="2147472367"/>
        </pc:sldMkLst>
      </pc:sldChg>
      <pc:sldChg chg="new del">
        <pc:chgData name="ARUN KARTHIK ." userId="62a047ea-99a3-445a-a127-bd8840139939" providerId="ADAL" clId="{740E8017-0233-47FD-B99C-A107EB038A2C}" dt="2024-07-13T05:56:18.568" v="111" actId="680"/>
        <pc:sldMkLst>
          <pc:docMk/>
          <pc:sldMk cId="234084108" sldId="2147472368"/>
        </pc:sldMkLst>
      </pc:sldChg>
      <pc:sldChg chg="add del">
        <pc:chgData name="ARUN KARTHIK ." userId="62a047ea-99a3-445a-a127-bd8840139939" providerId="ADAL" clId="{740E8017-0233-47FD-B99C-A107EB038A2C}" dt="2024-07-13T05:57:17.257" v="142" actId="47"/>
        <pc:sldMkLst>
          <pc:docMk/>
          <pc:sldMk cId="596630510" sldId="2147472368"/>
        </pc:sldMkLst>
      </pc:sldChg>
      <pc:sldChg chg="del">
        <pc:chgData name="ARUN KARTHIK ." userId="62a047ea-99a3-445a-a127-bd8840139939" providerId="ADAL" clId="{740E8017-0233-47FD-B99C-A107EB038A2C}" dt="2024-07-13T05:53:31.181" v="18" actId="47"/>
        <pc:sldMkLst>
          <pc:docMk/>
          <pc:sldMk cId="3252232318" sldId="2147472368"/>
        </pc:sldMkLst>
      </pc:sldChg>
      <pc:sldChg chg="add">
        <pc:chgData name="ARUN KARTHIK ." userId="62a047ea-99a3-445a-a127-bd8840139939" providerId="ADAL" clId="{740E8017-0233-47FD-B99C-A107EB038A2C}" dt="2024-07-13T05:57:58.329" v="183"/>
        <pc:sldMkLst>
          <pc:docMk/>
          <pc:sldMk cId="4254276041" sldId="2147472368"/>
        </pc:sldMkLst>
      </pc:sldChg>
      <pc:sldChg chg="del">
        <pc:chgData name="ARUN KARTHIK ." userId="62a047ea-99a3-445a-a127-bd8840139939" providerId="ADAL" clId="{740E8017-0233-47FD-B99C-A107EB038A2C}" dt="2024-07-13T05:53:31.845" v="21" actId="47"/>
        <pc:sldMkLst>
          <pc:docMk/>
          <pc:sldMk cId="1725510741" sldId="2147472369"/>
        </pc:sldMkLst>
      </pc:sldChg>
      <pc:sldChg chg="add">
        <pc:chgData name="ARUN KARTHIK ." userId="62a047ea-99a3-445a-a127-bd8840139939" providerId="ADAL" clId="{740E8017-0233-47FD-B99C-A107EB038A2C}" dt="2024-07-13T05:57:58.504" v="184"/>
        <pc:sldMkLst>
          <pc:docMk/>
          <pc:sldMk cId="3028363073" sldId="2147472369"/>
        </pc:sldMkLst>
      </pc:sldChg>
      <pc:sldChg chg="add del">
        <pc:chgData name="ARUN KARTHIK ." userId="62a047ea-99a3-445a-a127-bd8840139939" providerId="ADAL" clId="{740E8017-0233-47FD-B99C-A107EB038A2C}" dt="2024-07-13T05:57:17.548" v="143" actId="47"/>
        <pc:sldMkLst>
          <pc:docMk/>
          <pc:sldMk cId="3376310577" sldId="2147472369"/>
        </pc:sldMkLst>
      </pc:sldChg>
      <pc:sldChg chg="del">
        <pc:chgData name="ARUN KARTHIK ." userId="62a047ea-99a3-445a-a127-bd8840139939" providerId="ADAL" clId="{740E8017-0233-47FD-B99C-A107EB038A2C}" dt="2024-07-13T05:53:32.186" v="22" actId="47"/>
        <pc:sldMkLst>
          <pc:docMk/>
          <pc:sldMk cId="2918518219" sldId="2147472370"/>
        </pc:sldMkLst>
      </pc:sldChg>
      <pc:sldChg chg="add">
        <pc:chgData name="ARUN KARTHIK ." userId="62a047ea-99a3-445a-a127-bd8840139939" providerId="ADAL" clId="{740E8017-0233-47FD-B99C-A107EB038A2C}" dt="2024-07-13T05:57:58.713" v="185"/>
        <pc:sldMkLst>
          <pc:docMk/>
          <pc:sldMk cId="2980261896" sldId="2147472370"/>
        </pc:sldMkLst>
      </pc:sldChg>
      <pc:sldChg chg="add del">
        <pc:chgData name="ARUN KARTHIK ." userId="62a047ea-99a3-445a-a127-bd8840139939" providerId="ADAL" clId="{740E8017-0233-47FD-B99C-A107EB038A2C}" dt="2024-07-13T05:57:17.942" v="144" actId="47"/>
        <pc:sldMkLst>
          <pc:docMk/>
          <pc:sldMk cId="3834060426" sldId="2147472370"/>
        </pc:sldMkLst>
      </pc:sldChg>
      <pc:sldChg chg="del">
        <pc:chgData name="ARUN KARTHIK ." userId="62a047ea-99a3-445a-a127-bd8840139939" providerId="ADAL" clId="{740E8017-0233-47FD-B99C-A107EB038A2C}" dt="2024-07-13T05:53:30.211" v="13" actId="47"/>
        <pc:sldMkLst>
          <pc:docMk/>
          <pc:sldMk cId="1540426061" sldId="2147472371"/>
        </pc:sldMkLst>
      </pc:sldChg>
      <pc:sldChg chg="add">
        <pc:chgData name="ARUN KARTHIK ." userId="62a047ea-99a3-445a-a127-bd8840139939" providerId="ADAL" clId="{740E8017-0233-47FD-B99C-A107EB038A2C}" dt="2024-07-13T05:57:58.880" v="186"/>
        <pc:sldMkLst>
          <pc:docMk/>
          <pc:sldMk cId="2544381468" sldId="2147472371"/>
        </pc:sldMkLst>
      </pc:sldChg>
      <pc:sldChg chg="add del">
        <pc:chgData name="ARUN KARTHIK ." userId="62a047ea-99a3-445a-a127-bd8840139939" providerId="ADAL" clId="{740E8017-0233-47FD-B99C-A107EB038A2C}" dt="2024-07-13T05:57:18.309" v="145" actId="47"/>
        <pc:sldMkLst>
          <pc:docMk/>
          <pc:sldMk cId="4080755512" sldId="2147472371"/>
        </pc:sldMkLst>
      </pc:sldChg>
      <pc:sldChg chg="del">
        <pc:chgData name="ARUN KARTHIK ." userId="62a047ea-99a3-445a-a127-bd8840139939" providerId="ADAL" clId="{740E8017-0233-47FD-B99C-A107EB038A2C}" dt="2024-07-13T05:53:31.406" v="19" actId="47"/>
        <pc:sldMkLst>
          <pc:docMk/>
          <pc:sldMk cId="2111280575" sldId="2147472372"/>
        </pc:sldMkLst>
      </pc:sldChg>
      <pc:sldChg chg="add del">
        <pc:chgData name="ARUN KARTHIK ." userId="62a047ea-99a3-445a-a127-bd8840139939" providerId="ADAL" clId="{740E8017-0233-47FD-B99C-A107EB038A2C}" dt="2024-07-13T05:57:18.660" v="146" actId="47"/>
        <pc:sldMkLst>
          <pc:docMk/>
          <pc:sldMk cId="4240444502" sldId="2147472372"/>
        </pc:sldMkLst>
      </pc:sldChg>
      <pc:sldChg chg="del">
        <pc:chgData name="ARUN KARTHIK ." userId="62a047ea-99a3-445a-a127-bd8840139939" providerId="ADAL" clId="{740E8017-0233-47FD-B99C-A107EB038A2C}" dt="2024-07-13T05:53:31.613" v="20" actId="47"/>
        <pc:sldMkLst>
          <pc:docMk/>
          <pc:sldMk cId="3976756508" sldId="2147472373"/>
        </pc:sldMkLst>
      </pc:sldChg>
      <pc:sldChg chg="del">
        <pc:chgData name="ARUN KARTHIK ." userId="62a047ea-99a3-445a-a127-bd8840139939" providerId="ADAL" clId="{740E8017-0233-47FD-B99C-A107EB038A2C}" dt="2024-07-13T05:53:28.092" v="2" actId="47"/>
        <pc:sldMkLst>
          <pc:docMk/>
          <pc:sldMk cId="941017616" sldId="2147472374"/>
        </pc:sldMkLst>
      </pc:sldChg>
      <pc:sldChg chg="del">
        <pc:chgData name="ARUN KARTHIK ." userId="62a047ea-99a3-445a-a127-bd8840139939" providerId="ADAL" clId="{740E8017-0233-47FD-B99C-A107EB038A2C}" dt="2024-07-13T05:53:28.247" v="3" actId="47"/>
        <pc:sldMkLst>
          <pc:docMk/>
          <pc:sldMk cId="1855895382" sldId="2147472375"/>
        </pc:sldMkLst>
      </pc:sldChg>
      <pc:sldChg chg="del">
        <pc:chgData name="ARUN KARTHIK ." userId="62a047ea-99a3-445a-a127-bd8840139939" providerId="ADAL" clId="{740E8017-0233-47FD-B99C-A107EB038A2C}" dt="2024-07-13T05:53:28.421" v="4" actId="47"/>
        <pc:sldMkLst>
          <pc:docMk/>
          <pc:sldMk cId="1843801971" sldId="2147472376"/>
        </pc:sldMkLst>
      </pc:sldChg>
      <pc:sldChg chg="del">
        <pc:chgData name="ARUN KARTHIK ." userId="62a047ea-99a3-445a-a127-bd8840139939" providerId="ADAL" clId="{740E8017-0233-47FD-B99C-A107EB038A2C}" dt="2024-07-13T05:53:28.593" v="5" actId="47"/>
        <pc:sldMkLst>
          <pc:docMk/>
          <pc:sldMk cId="1577339389" sldId="2147472377"/>
        </pc:sldMkLst>
      </pc:sldChg>
      <pc:sldChg chg="del">
        <pc:chgData name="ARUN KARTHIK ." userId="62a047ea-99a3-445a-a127-bd8840139939" providerId="ADAL" clId="{740E8017-0233-47FD-B99C-A107EB038A2C}" dt="2024-07-13T05:53:28.767" v="6" actId="47"/>
        <pc:sldMkLst>
          <pc:docMk/>
          <pc:sldMk cId="3995010085" sldId="2147472378"/>
        </pc:sldMkLst>
      </pc:sldChg>
      <pc:sldChg chg="del">
        <pc:chgData name="ARUN KARTHIK ." userId="62a047ea-99a3-445a-a127-bd8840139939" providerId="ADAL" clId="{740E8017-0233-47FD-B99C-A107EB038A2C}" dt="2024-07-13T05:53:28.954" v="7" actId="47"/>
        <pc:sldMkLst>
          <pc:docMk/>
          <pc:sldMk cId="113361996" sldId="2147472379"/>
        </pc:sldMkLst>
      </pc:sldChg>
      <pc:sldChg chg="del">
        <pc:chgData name="ARUN KARTHIK ." userId="62a047ea-99a3-445a-a127-bd8840139939" providerId="ADAL" clId="{740E8017-0233-47FD-B99C-A107EB038A2C}" dt="2024-07-13T05:53:29.144" v="8" actId="47"/>
        <pc:sldMkLst>
          <pc:docMk/>
          <pc:sldMk cId="2195800177" sldId="2147472380"/>
        </pc:sldMkLst>
      </pc:sldChg>
      <pc:sldChg chg="del">
        <pc:chgData name="ARUN KARTHIK ." userId="62a047ea-99a3-445a-a127-bd8840139939" providerId="ADAL" clId="{740E8017-0233-47FD-B99C-A107EB038A2C}" dt="2024-07-13T05:53:29.354" v="9" actId="47"/>
        <pc:sldMkLst>
          <pc:docMk/>
          <pc:sldMk cId="3475647193" sldId="2147472381"/>
        </pc:sldMkLst>
      </pc:sldChg>
      <pc:sldChg chg="del">
        <pc:chgData name="ARUN KARTHIK ." userId="62a047ea-99a3-445a-a127-bd8840139939" providerId="ADAL" clId="{740E8017-0233-47FD-B99C-A107EB038A2C}" dt="2024-07-13T05:53:30.015" v="12" actId="47"/>
        <pc:sldMkLst>
          <pc:docMk/>
          <pc:sldMk cId="4191511362" sldId="2147472382"/>
        </pc:sldMkLst>
      </pc:sldChg>
      <pc:sldChg chg="del">
        <pc:chgData name="ARUN KARTHIK ." userId="62a047ea-99a3-445a-a127-bd8840139939" providerId="ADAL" clId="{740E8017-0233-47FD-B99C-A107EB038A2C}" dt="2024-07-13T05:53:30.391" v="14" actId="47"/>
        <pc:sldMkLst>
          <pc:docMk/>
          <pc:sldMk cId="3105783908" sldId="2147472383"/>
        </pc:sldMkLst>
      </pc:sldChg>
    </pc:docChg>
  </pc:docChgLst>
  <pc:docChgLst>
    <pc:chgData name="ARUN KARTHIK ." userId="62a047ea-99a3-445a-a127-bd8840139939" providerId="ADAL" clId="{C2903D19-D351-4C50-9190-1EA97962501C}"/>
    <pc:docChg chg="undo custSel addSld modSld">
      <pc:chgData name="ARUN KARTHIK ." userId="62a047ea-99a3-445a-a127-bd8840139939" providerId="ADAL" clId="{C2903D19-D351-4C50-9190-1EA97962501C}" dt="2023-10-28T05:51:10.571" v="26" actId="20577"/>
      <pc:docMkLst>
        <pc:docMk/>
      </pc:docMkLst>
      <pc:sldChg chg="modSp mod">
        <pc:chgData name="ARUN KARTHIK ." userId="62a047ea-99a3-445a-a127-bd8840139939" providerId="ADAL" clId="{C2903D19-D351-4C50-9190-1EA97962501C}" dt="2023-10-28T05:07:07.026" v="0" actId="6549"/>
        <pc:sldMkLst>
          <pc:docMk/>
          <pc:sldMk cId="2961716487" sldId="2147472329"/>
        </pc:sldMkLst>
        <pc:spChg chg="mod">
          <ac:chgData name="ARUN KARTHIK ." userId="62a047ea-99a3-445a-a127-bd8840139939" providerId="ADAL" clId="{C2903D19-D351-4C50-9190-1EA97962501C}" dt="2023-10-28T05:07:07.026" v="0" actId="6549"/>
          <ac:spMkLst>
            <pc:docMk/>
            <pc:sldMk cId="2961716487" sldId="2147472329"/>
            <ac:spMk id="28" creationId="{9FADBFC4-4DA0-C263-6F29-3CC3A449ACE0}"/>
          </ac:spMkLst>
        </pc:spChg>
      </pc:sldChg>
      <pc:sldChg chg="modSp mod">
        <pc:chgData name="ARUN KARTHIK ." userId="62a047ea-99a3-445a-a127-bd8840139939" providerId="ADAL" clId="{C2903D19-D351-4C50-9190-1EA97962501C}" dt="2023-10-28T05:51:10.571" v="26" actId="20577"/>
        <pc:sldMkLst>
          <pc:docMk/>
          <pc:sldMk cId="3091053289" sldId="2147472346"/>
        </pc:sldMkLst>
        <pc:spChg chg="mod">
          <ac:chgData name="ARUN KARTHIK ." userId="62a047ea-99a3-445a-a127-bd8840139939" providerId="ADAL" clId="{C2903D19-D351-4C50-9190-1EA97962501C}" dt="2023-10-28T05:51:10.571" v="26" actId="20577"/>
          <ac:spMkLst>
            <pc:docMk/>
            <pc:sldMk cId="3091053289" sldId="2147472346"/>
            <ac:spMk id="3" creationId="{4D7BA62C-7679-EAC8-FB9C-4D5410C517E9}"/>
          </ac:spMkLst>
        </pc:spChg>
      </pc:sldChg>
      <pc:sldChg chg="addSp delSp modSp add mod">
        <pc:chgData name="ARUN KARTHIK ." userId="62a047ea-99a3-445a-a127-bd8840139939" providerId="ADAL" clId="{C2903D19-D351-4C50-9190-1EA97962501C}" dt="2023-10-28T05:41:16.157" v="25"/>
        <pc:sldMkLst>
          <pc:docMk/>
          <pc:sldMk cId="2978089624" sldId="2147472362"/>
        </pc:sldMkLst>
        <pc:spChg chg="add del">
          <ac:chgData name="ARUN KARTHIK ." userId="62a047ea-99a3-445a-a127-bd8840139939" providerId="ADAL" clId="{C2903D19-D351-4C50-9190-1EA97962501C}" dt="2023-10-28T05:17:09.928" v="4" actId="22"/>
          <ac:spMkLst>
            <pc:docMk/>
            <pc:sldMk cId="2978089624" sldId="2147472362"/>
            <ac:spMk id="3" creationId="{502B9D31-64F4-EAFE-85D0-FAB3C627DB39}"/>
          </ac:spMkLst>
        </pc:spChg>
        <pc:picChg chg="del">
          <ac:chgData name="ARUN KARTHIK ." userId="62a047ea-99a3-445a-a127-bd8840139939" providerId="ADAL" clId="{C2903D19-D351-4C50-9190-1EA97962501C}" dt="2023-10-28T05:17:08.661" v="2" actId="478"/>
          <ac:picMkLst>
            <pc:docMk/>
            <pc:sldMk cId="2978089624" sldId="2147472362"/>
            <ac:picMk id="6" creationId="{90C39ADA-961A-B3F8-E3E7-C4C4829E27B9}"/>
          </ac:picMkLst>
        </pc:picChg>
        <pc:picChg chg="add mod">
          <ac:chgData name="ARUN KARTHIK ." userId="62a047ea-99a3-445a-a127-bd8840139939" providerId="ADAL" clId="{C2903D19-D351-4C50-9190-1EA97962501C}" dt="2023-10-28T05:32:22.832" v="19" actId="1076"/>
          <ac:picMkLst>
            <pc:docMk/>
            <pc:sldMk cId="2978089624" sldId="2147472362"/>
            <ac:picMk id="7" creationId="{AE7F08C5-A33B-ACB6-A981-8D89D8B68C8B}"/>
          </ac:picMkLst>
        </pc:picChg>
        <pc:picChg chg="add mod">
          <ac:chgData name="ARUN KARTHIK ." userId="62a047ea-99a3-445a-a127-bd8840139939" providerId="ADAL" clId="{C2903D19-D351-4C50-9190-1EA97962501C}" dt="2023-10-28T05:18:13.920" v="14" actId="1076"/>
          <ac:picMkLst>
            <pc:docMk/>
            <pc:sldMk cId="2978089624" sldId="2147472362"/>
            <ac:picMk id="9" creationId="{7C2D9016-87E4-278B-B8DC-DF5434A5CA6A}"/>
          </ac:picMkLst>
        </pc:picChg>
        <pc:picChg chg="add mod">
          <ac:chgData name="ARUN KARTHIK ." userId="62a047ea-99a3-445a-a127-bd8840139939" providerId="ADAL" clId="{C2903D19-D351-4C50-9190-1EA97962501C}" dt="2023-10-28T05:32:27.480" v="22" actId="14100"/>
          <ac:picMkLst>
            <pc:docMk/>
            <pc:sldMk cId="2978089624" sldId="2147472362"/>
            <ac:picMk id="12" creationId="{E828CF62-C792-8240-69EA-9783F2B50170}"/>
          </ac:picMkLst>
        </pc:picChg>
        <pc:inkChg chg="add del">
          <ac:chgData name="ARUN KARTHIK ." userId="62a047ea-99a3-445a-a127-bd8840139939" providerId="ADAL" clId="{C2903D19-D351-4C50-9190-1EA97962501C}" dt="2023-10-28T05:32:24.411" v="20" actId="478"/>
          <ac:inkMkLst>
            <pc:docMk/>
            <pc:sldMk cId="2978089624" sldId="2147472362"/>
            <ac:inkMk id="10" creationId="{ABCDEC07-9CEB-F0E8-652D-5CBCCBD65BC5}"/>
          </ac:inkMkLst>
        </pc:inkChg>
        <pc:inkChg chg="add del">
          <ac:chgData name="ARUN KARTHIK ." userId="62a047ea-99a3-445a-a127-bd8840139939" providerId="ADAL" clId="{C2903D19-D351-4C50-9190-1EA97962501C}" dt="2023-10-28T05:32:33.973" v="24" actId="478"/>
          <ac:inkMkLst>
            <pc:docMk/>
            <pc:sldMk cId="2978089624" sldId="2147472362"/>
            <ac:inkMk id="13" creationId="{1FF7CA4D-5FB0-EFD5-EDAD-94D62B2F6A71}"/>
          </ac:inkMkLst>
        </pc:inkChg>
        <pc:inkChg chg="add">
          <ac:chgData name="ARUN KARTHIK ." userId="62a047ea-99a3-445a-a127-bd8840139939" providerId="ADAL" clId="{C2903D19-D351-4C50-9190-1EA97962501C}" dt="2023-10-28T05:41:16.157" v="25"/>
          <ac:inkMkLst>
            <pc:docMk/>
            <pc:sldMk cId="2978089624" sldId="2147472362"/>
            <ac:inkMk id="14" creationId="{2E4EB0CF-C944-8475-1FDD-6B2558DF2F15}"/>
          </ac:inkMkLst>
        </pc:inkChg>
      </pc:sldChg>
    </pc:docChg>
  </pc:docChgLst>
  <pc:docChgLst>
    <pc:chgData name="ARUN KARTHIK ." userId="62a047ea-99a3-445a-a127-bd8840139939" providerId="ADAL" clId="{1C3957E3-B923-4EA3-8AF6-8782CDEAC7AB}"/>
    <pc:docChg chg="delSld modSld">
      <pc:chgData name="ARUN KARTHIK ." userId="62a047ea-99a3-445a-a127-bd8840139939" providerId="ADAL" clId="{1C3957E3-B923-4EA3-8AF6-8782CDEAC7AB}" dt="2024-08-01T16:58:09.830" v="6" actId="20577"/>
      <pc:docMkLst>
        <pc:docMk/>
      </pc:docMkLst>
      <pc:sldChg chg="modSp mod">
        <pc:chgData name="ARUN KARTHIK ." userId="62a047ea-99a3-445a-a127-bd8840139939" providerId="ADAL" clId="{1C3957E3-B923-4EA3-8AF6-8782CDEAC7AB}" dt="2024-08-01T16:58:09.830" v="6" actId="20577"/>
        <pc:sldMkLst>
          <pc:docMk/>
          <pc:sldMk cId="2487991735" sldId="256"/>
        </pc:sldMkLst>
        <pc:spChg chg="mod">
          <ac:chgData name="ARUN KARTHIK ." userId="62a047ea-99a3-445a-a127-bd8840139939" providerId="ADAL" clId="{1C3957E3-B923-4EA3-8AF6-8782CDEAC7AB}" dt="2024-08-01T16:58:09.830" v="6" actId="20577"/>
          <ac:spMkLst>
            <pc:docMk/>
            <pc:sldMk cId="2487991735" sldId="256"/>
            <ac:spMk id="3" creationId="{E2E3432E-C589-ADB8-601E-60B423644398}"/>
          </ac:spMkLst>
        </pc:spChg>
      </pc:sldChg>
      <pc:sldChg chg="del">
        <pc:chgData name="ARUN KARTHIK ." userId="62a047ea-99a3-445a-a127-bd8840139939" providerId="ADAL" clId="{1C3957E3-B923-4EA3-8AF6-8782CDEAC7AB}" dt="2024-08-01T16:47:45.562" v="0" actId="47"/>
        <pc:sldMkLst>
          <pc:docMk/>
          <pc:sldMk cId="1099779584" sldId="2147472367"/>
        </pc:sldMkLst>
      </pc:sldChg>
      <pc:sldChg chg="del">
        <pc:chgData name="ARUN KARTHIK ." userId="62a047ea-99a3-445a-a127-bd8840139939" providerId="ADAL" clId="{1C3957E3-B923-4EA3-8AF6-8782CDEAC7AB}" dt="2024-08-01T16:47:46.053" v="1" actId="47"/>
        <pc:sldMkLst>
          <pc:docMk/>
          <pc:sldMk cId="4254276041" sldId="2147472368"/>
        </pc:sldMkLst>
      </pc:sldChg>
      <pc:sldChg chg="del">
        <pc:chgData name="ARUN KARTHIK ." userId="62a047ea-99a3-445a-a127-bd8840139939" providerId="ADAL" clId="{1C3957E3-B923-4EA3-8AF6-8782CDEAC7AB}" dt="2024-08-01T16:47:46.640" v="2" actId="47"/>
        <pc:sldMkLst>
          <pc:docMk/>
          <pc:sldMk cId="3028363073" sldId="2147472369"/>
        </pc:sldMkLst>
      </pc:sldChg>
      <pc:sldChg chg="del">
        <pc:chgData name="ARUN KARTHIK ." userId="62a047ea-99a3-445a-a127-bd8840139939" providerId="ADAL" clId="{1C3957E3-B923-4EA3-8AF6-8782CDEAC7AB}" dt="2024-08-01T16:47:47.233" v="3" actId="47"/>
        <pc:sldMkLst>
          <pc:docMk/>
          <pc:sldMk cId="2980261896" sldId="2147472370"/>
        </pc:sldMkLst>
      </pc:sldChg>
      <pc:sldChg chg="del">
        <pc:chgData name="ARUN KARTHIK ." userId="62a047ea-99a3-445a-a127-bd8840139939" providerId="ADAL" clId="{1C3957E3-B923-4EA3-8AF6-8782CDEAC7AB}" dt="2024-08-01T16:47:47.960" v="4" actId="47"/>
        <pc:sldMkLst>
          <pc:docMk/>
          <pc:sldMk cId="2544381468" sldId="2147472371"/>
        </pc:sldMkLst>
      </pc:sldChg>
    </pc:docChg>
  </pc:docChgLst>
  <pc:docChgLst>
    <pc:chgData name="ARUN KARTHIK ." userId="62a047ea-99a3-445a-a127-bd8840139939" providerId="ADAL" clId="{1E126722-D3AF-42B1-AD4D-07271E8E1D54}"/>
    <pc:docChg chg="undo custSel addSld delSld modSld">
      <pc:chgData name="ARUN KARTHIK ." userId="62a047ea-99a3-445a-a127-bd8840139939" providerId="ADAL" clId="{1E126722-D3AF-42B1-AD4D-07271E8E1D54}" dt="2024-06-15T10:30:38.344" v="410"/>
      <pc:docMkLst>
        <pc:docMk/>
      </pc:docMkLst>
      <pc:sldChg chg="modSp mod">
        <pc:chgData name="ARUN KARTHIK ." userId="62a047ea-99a3-445a-a127-bd8840139939" providerId="ADAL" clId="{1E126722-D3AF-42B1-AD4D-07271E8E1D54}" dt="2024-06-15T08:24:12.870" v="21" actId="20577"/>
        <pc:sldMkLst>
          <pc:docMk/>
          <pc:sldMk cId="2487991735" sldId="256"/>
        </pc:sldMkLst>
        <pc:spChg chg="mod">
          <ac:chgData name="ARUN KARTHIK ." userId="62a047ea-99a3-445a-a127-bd8840139939" providerId="ADAL" clId="{1E126722-D3AF-42B1-AD4D-07271E8E1D54}" dt="2024-06-15T08:24:12.870" v="21" actId="20577"/>
          <ac:spMkLst>
            <pc:docMk/>
            <pc:sldMk cId="2487991735" sldId="256"/>
            <ac:spMk id="2" creationId="{C66BF95F-ED5D-7D14-004F-BB3F773AACDB}"/>
          </ac:spMkLst>
        </pc:spChg>
      </pc:sldChg>
      <pc:sldChg chg="delSp modSp mod">
        <pc:chgData name="ARUN KARTHIK ." userId="62a047ea-99a3-445a-a127-bd8840139939" providerId="ADAL" clId="{1E126722-D3AF-42B1-AD4D-07271E8E1D54}" dt="2024-06-15T08:26:55.935" v="66" actId="478"/>
        <pc:sldMkLst>
          <pc:docMk/>
          <pc:sldMk cId="2093432532" sldId="257"/>
        </pc:sldMkLst>
        <pc:spChg chg="mod">
          <ac:chgData name="ARUN KARTHIK ." userId="62a047ea-99a3-445a-a127-bd8840139939" providerId="ADAL" clId="{1E126722-D3AF-42B1-AD4D-07271E8E1D54}" dt="2024-06-15T08:26:47.141" v="55" actId="20577"/>
          <ac:spMkLst>
            <pc:docMk/>
            <pc:sldMk cId="2093432532" sldId="257"/>
            <ac:spMk id="12" creationId="{8B4B6BA2-FB90-E0E4-A9A9-850A5C60DC0A}"/>
          </ac:spMkLst>
        </pc:spChg>
        <pc:spChg chg="mod">
          <ac:chgData name="ARUN KARTHIK ." userId="62a047ea-99a3-445a-a127-bd8840139939" providerId="ADAL" clId="{1E126722-D3AF-42B1-AD4D-07271E8E1D54}" dt="2024-06-15T08:26:43.643" v="48" actId="20577"/>
          <ac:spMkLst>
            <pc:docMk/>
            <pc:sldMk cId="2093432532" sldId="257"/>
            <ac:spMk id="18" creationId="{A46B61F3-5377-97A4-5086-0160B9712381}"/>
          </ac:spMkLst>
        </pc:spChg>
        <pc:spChg chg="mod">
          <ac:chgData name="ARUN KARTHIK ." userId="62a047ea-99a3-445a-a127-bd8840139939" providerId="ADAL" clId="{1E126722-D3AF-42B1-AD4D-07271E8E1D54}" dt="2024-06-15T08:26:51.295" v="65" actId="20577"/>
          <ac:spMkLst>
            <pc:docMk/>
            <pc:sldMk cId="2093432532" sldId="257"/>
            <ac:spMk id="69" creationId="{A16A813C-3AAD-0E63-1B88-AC268C859BCE}"/>
          </ac:spMkLst>
        </pc:spChg>
        <pc:grpChg chg="del">
          <ac:chgData name="ARUN KARTHIK ." userId="62a047ea-99a3-445a-a127-bd8840139939" providerId="ADAL" clId="{1E126722-D3AF-42B1-AD4D-07271E8E1D54}" dt="2024-06-15T08:26:55.935" v="66" actId="478"/>
          <ac:grpSpMkLst>
            <pc:docMk/>
            <pc:sldMk cId="2093432532" sldId="257"/>
            <ac:grpSpMk id="83" creationId="{42112B17-A923-BDC2-CE88-4B8A21910156}"/>
          </ac:grpSpMkLst>
        </pc:grpChg>
        <pc:grpChg chg="del">
          <ac:chgData name="ARUN KARTHIK ." userId="62a047ea-99a3-445a-a127-bd8840139939" providerId="ADAL" clId="{1E126722-D3AF-42B1-AD4D-07271E8E1D54}" dt="2024-06-15T08:26:55.935" v="66" actId="478"/>
          <ac:grpSpMkLst>
            <pc:docMk/>
            <pc:sldMk cId="2093432532" sldId="257"/>
            <ac:grpSpMk id="99" creationId="{63A0A521-F70C-3E1E-1E10-C878A05FD742}"/>
          </ac:grpSpMkLst>
        </pc:grpChg>
        <pc:grpChg chg="del">
          <ac:chgData name="ARUN KARTHIK ." userId="62a047ea-99a3-445a-a127-bd8840139939" providerId="ADAL" clId="{1E126722-D3AF-42B1-AD4D-07271E8E1D54}" dt="2024-06-15T08:26:55.935" v="66" actId="478"/>
          <ac:grpSpMkLst>
            <pc:docMk/>
            <pc:sldMk cId="2093432532" sldId="257"/>
            <ac:grpSpMk id="115" creationId="{BD179879-45FD-2F02-F61D-46433D8E10BF}"/>
          </ac:grpSpMkLst>
        </pc:grpChg>
        <pc:grpChg chg="del">
          <ac:chgData name="ARUN KARTHIK ." userId="62a047ea-99a3-445a-a127-bd8840139939" providerId="ADAL" clId="{1E126722-D3AF-42B1-AD4D-07271E8E1D54}" dt="2024-06-15T08:26:55.935" v="66" actId="478"/>
          <ac:grpSpMkLst>
            <pc:docMk/>
            <pc:sldMk cId="2093432532" sldId="257"/>
            <ac:grpSpMk id="139" creationId="{C181452A-C66D-FB09-66A0-913CD03A042F}"/>
          </ac:grpSpMkLst>
        </pc:grpChg>
        <pc:grpChg chg="del">
          <ac:chgData name="ARUN KARTHIK ." userId="62a047ea-99a3-445a-a127-bd8840139939" providerId="ADAL" clId="{1E126722-D3AF-42B1-AD4D-07271E8E1D54}" dt="2024-06-15T08:26:55.935" v="66" actId="478"/>
          <ac:grpSpMkLst>
            <pc:docMk/>
            <pc:sldMk cId="2093432532" sldId="257"/>
            <ac:grpSpMk id="147" creationId="{D7290CF9-FDD4-46F4-D9AA-07836A377548}"/>
          </ac:grpSpMkLst>
        </pc:grpChg>
        <pc:grpChg chg="del">
          <ac:chgData name="ARUN KARTHIK ." userId="62a047ea-99a3-445a-a127-bd8840139939" providerId="ADAL" clId="{1E126722-D3AF-42B1-AD4D-07271E8E1D54}" dt="2024-06-15T08:26:55.935" v="66" actId="478"/>
          <ac:grpSpMkLst>
            <pc:docMk/>
            <pc:sldMk cId="2093432532" sldId="257"/>
            <ac:grpSpMk id="155" creationId="{70362721-E4FC-E1B4-4CD5-285DC9B95BCB}"/>
          </ac:grpSpMkLst>
        </pc:grpChg>
        <pc:grpChg chg="del">
          <ac:chgData name="ARUN KARTHIK ." userId="62a047ea-99a3-445a-a127-bd8840139939" providerId="ADAL" clId="{1E126722-D3AF-42B1-AD4D-07271E8E1D54}" dt="2024-06-15T08:26:55.935" v="66" actId="478"/>
          <ac:grpSpMkLst>
            <pc:docMk/>
            <pc:sldMk cId="2093432532" sldId="257"/>
            <ac:grpSpMk id="163" creationId="{ECA93C2A-9FFA-7EA6-C191-074954F18DB3}"/>
          </ac:grpSpMkLst>
        </pc:grpChg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981144513" sldId="2147472290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106636162" sldId="2147472291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2470488274" sldId="2147472301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4230480413" sldId="2147472302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3260295635" sldId="2147472305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354326647" sldId="2147472306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4162049918" sldId="2147472309"/>
        </pc:sldMkLst>
      </pc:sldChg>
      <pc:sldChg chg="modSp modAnim">
        <pc:chgData name="ARUN KARTHIK ." userId="62a047ea-99a3-445a-a127-bd8840139939" providerId="ADAL" clId="{1E126722-D3AF-42B1-AD4D-07271E8E1D54}" dt="2024-06-15T08:27:34.468" v="69"/>
        <pc:sldMkLst>
          <pc:docMk/>
          <pc:sldMk cId="2255416091" sldId="2147472317"/>
        </pc:sldMkLst>
        <pc:spChg chg="mod">
          <ac:chgData name="ARUN KARTHIK ." userId="62a047ea-99a3-445a-a127-bd8840139939" providerId="ADAL" clId="{1E126722-D3AF-42B1-AD4D-07271E8E1D54}" dt="2024-06-15T08:27:34.468" v="69"/>
          <ac:spMkLst>
            <pc:docMk/>
            <pc:sldMk cId="2255416091" sldId="2147472317"/>
            <ac:spMk id="5" creationId="{F21D21B9-831D-DD6C-B179-2AB3FF56A83B}"/>
          </ac:spMkLst>
        </pc:spChg>
      </pc:sldChg>
      <pc:sldChg chg="addSp delSp modSp mod delAnim">
        <pc:chgData name="ARUN KARTHIK ." userId="62a047ea-99a3-445a-a127-bd8840139939" providerId="ADAL" clId="{1E126722-D3AF-42B1-AD4D-07271E8E1D54}" dt="2024-06-15T08:29:28.882" v="113" actId="20577"/>
        <pc:sldMkLst>
          <pc:docMk/>
          <pc:sldMk cId="603800340" sldId="2147472319"/>
        </pc:sldMkLst>
        <pc:spChg chg="add mod">
          <ac:chgData name="ARUN KARTHIK ." userId="62a047ea-99a3-445a-a127-bd8840139939" providerId="ADAL" clId="{1E126722-D3AF-42B1-AD4D-07271E8E1D54}" dt="2024-06-15T08:28:47.542" v="76" actId="5793"/>
          <ac:spMkLst>
            <pc:docMk/>
            <pc:sldMk cId="603800340" sldId="2147472319"/>
            <ac:spMk id="3" creationId="{ACFE3640-96AE-AAA5-4794-32DA9412F5ED}"/>
          </ac:spMkLst>
        </pc:spChg>
        <pc:spChg chg="mod">
          <ac:chgData name="ARUN KARTHIK ." userId="62a047ea-99a3-445a-a127-bd8840139939" providerId="ADAL" clId="{1E126722-D3AF-42B1-AD4D-07271E8E1D54}" dt="2024-06-15T08:29:28.882" v="113" actId="20577"/>
          <ac:spMkLst>
            <pc:docMk/>
            <pc:sldMk cId="603800340" sldId="2147472319"/>
            <ac:spMk id="4" creationId="{B005B3F8-E38A-C389-2B2E-1BBC6C382B91}"/>
          </ac:spMkLst>
        </pc:spChg>
        <pc:spChg chg="add">
          <ac:chgData name="ARUN KARTHIK ." userId="62a047ea-99a3-445a-a127-bd8840139939" providerId="ADAL" clId="{1E126722-D3AF-42B1-AD4D-07271E8E1D54}" dt="2024-06-15T08:28:54.810" v="77"/>
          <ac:spMkLst>
            <pc:docMk/>
            <pc:sldMk cId="603800340" sldId="2147472319"/>
            <ac:spMk id="5" creationId="{D6FFF614-03CE-D60D-6E89-90485137B74E}"/>
          </ac:spMkLst>
        </pc:spChg>
        <pc:spChg chg="add mod">
          <ac:chgData name="ARUN KARTHIK ." userId="62a047ea-99a3-445a-a127-bd8840139939" providerId="ADAL" clId="{1E126722-D3AF-42B1-AD4D-07271E8E1D54}" dt="2024-06-15T08:29:07.502" v="82" actId="1076"/>
          <ac:spMkLst>
            <pc:docMk/>
            <pc:sldMk cId="603800340" sldId="2147472319"/>
            <ac:spMk id="7" creationId="{E17DF9D4-97E4-EF03-194A-3D5DF1240FC2}"/>
          </ac:spMkLst>
        </pc:spChg>
        <pc:graphicFrameChg chg="del">
          <ac:chgData name="ARUN KARTHIK ." userId="62a047ea-99a3-445a-a127-bd8840139939" providerId="ADAL" clId="{1E126722-D3AF-42B1-AD4D-07271E8E1D54}" dt="2024-06-15T08:28:39.755" v="72" actId="478"/>
          <ac:graphicFrameMkLst>
            <pc:docMk/>
            <pc:sldMk cId="603800340" sldId="2147472319"/>
            <ac:graphicFrameMk id="16" creationId="{5ACDEF31-D40A-8FEB-4634-02A7E76F1DDB}"/>
          </ac:graphicFrameMkLst>
        </pc:graphicFrameChg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144803936" sldId="2147472321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831893227" sldId="2147472322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2224199110" sldId="2147472326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3790967337" sldId="2147472328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2961716487" sldId="2147472329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536423590" sldId="2147472330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2161333238" sldId="2147472331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533569582" sldId="2147472332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2808448036" sldId="2147472333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733555137" sldId="2147472334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3592123453" sldId="2147472335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2250700426" sldId="2147472337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378988986" sldId="2147472338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4239796815" sldId="2147472339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631722811" sldId="2147472340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659761723" sldId="2147472342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778676749" sldId="2147472343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905182876" sldId="2147472344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080593602" sldId="2147472345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3091053289" sldId="2147472346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3678934189" sldId="2147472347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148265028" sldId="2147472348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846333885" sldId="2147472349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3420597673" sldId="2147472350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766650018" sldId="2147472351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3809350670" sldId="2147472352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750325423" sldId="2147472353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2964618606" sldId="2147472354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829455799" sldId="2147472355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414215677" sldId="2147472356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721248961" sldId="2147472357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3451242298" sldId="2147472358"/>
        </pc:sldMkLst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3203303874" sldId="2147472359"/>
        </pc:sldMkLst>
      </pc:sldChg>
      <pc:sldChg chg="delSp mod">
        <pc:chgData name="ARUN KARTHIK ." userId="62a047ea-99a3-445a-a127-bd8840139939" providerId="ADAL" clId="{1E126722-D3AF-42B1-AD4D-07271E8E1D54}" dt="2024-06-15T08:27:43.232" v="71" actId="478"/>
        <pc:sldMkLst>
          <pc:docMk/>
          <pc:sldMk cId="4252618562" sldId="2147472361"/>
        </pc:sldMkLst>
        <pc:graphicFrameChg chg="del">
          <ac:chgData name="ARUN KARTHIK ." userId="62a047ea-99a3-445a-a127-bd8840139939" providerId="ADAL" clId="{1E126722-D3AF-42B1-AD4D-07271E8E1D54}" dt="2024-06-15T08:27:43.232" v="71" actId="478"/>
          <ac:graphicFrameMkLst>
            <pc:docMk/>
            <pc:sldMk cId="4252618562" sldId="2147472361"/>
            <ac:graphicFrameMk id="5" creationId="{39186004-3CA4-527B-EDF0-BF35E419F6AB}"/>
          </ac:graphicFrameMkLst>
        </pc:graphicFrameChg>
        <pc:graphicFrameChg chg="del">
          <ac:chgData name="ARUN KARTHIK ." userId="62a047ea-99a3-445a-a127-bd8840139939" providerId="ADAL" clId="{1E126722-D3AF-42B1-AD4D-07271E8E1D54}" dt="2024-06-15T08:27:43.232" v="71" actId="478"/>
          <ac:graphicFrameMkLst>
            <pc:docMk/>
            <pc:sldMk cId="4252618562" sldId="2147472361"/>
            <ac:graphicFrameMk id="6" creationId="{1116CB53-232B-3BF5-858C-1A96A87DE3EA}"/>
          </ac:graphicFrameMkLst>
        </pc:graphicFrameChg>
      </pc:sldChg>
      <pc:sldChg chg="addSp delSp modSp add mod">
        <pc:chgData name="ARUN KARTHIK ." userId="62a047ea-99a3-445a-a127-bd8840139939" providerId="ADAL" clId="{1E126722-D3AF-42B1-AD4D-07271E8E1D54}" dt="2024-06-15T09:05:00.388" v="279"/>
        <pc:sldMkLst>
          <pc:docMk/>
          <pc:sldMk cId="1071382573" sldId="2147472362"/>
        </pc:sldMkLst>
        <pc:spChg chg="add">
          <ac:chgData name="ARUN KARTHIK ." userId="62a047ea-99a3-445a-a127-bd8840139939" providerId="ADAL" clId="{1E126722-D3AF-42B1-AD4D-07271E8E1D54}" dt="2024-06-15T08:29:53.597" v="124"/>
          <ac:spMkLst>
            <pc:docMk/>
            <pc:sldMk cId="1071382573" sldId="2147472362"/>
            <ac:spMk id="2" creationId="{6B3A7118-EA62-74A7-B303-E27A2487761E}"/>
          </ac:spMkLst>
        </pc:spChg>
        <pc:spChg chg="del">
          <ac:chgData name="ARUN KARTHIK ." userId="62a047ea-99a3-445a-a127-bd8840139939" providerId="ADAL" clId="{1E126722-D3AF-42B1-AD4D-07271E8E1D54}" dt="2024-06-15T08:29:21.939" v="84" actId="478"/>
          <ac:spMkLst>
            <pc:docMk/>
            <pc:sldMk cId="1071382573" sldId="2147472362"/>
            <ac:spMk id="3" creationId="{ACFE3640-96AE-AAA5-4794-32DA9412F5ED}"/>
          </ac:spMkLst>
        </pc:spChg>
        <pc:spChg chg="mod">
          <ac:chgData name="ARUN KARTHIK ." userId="62a047ea-99a3-445a-a127-bd8840139939" providerId="ADAL" clId="{1E126722-D3AF-42B1-AD4D-07271E8E1D54}" dt="2024-06-15T08:31:02.026" v="166" actId="20577"/>
          <ac:spMkLst>
            <pc:docMk/>
            <pc:sldMk cId="1071382573" sldId="2147472362"/>
            <ac:spMk id="4" creationId="{B005B3F8-E38A-C389-2B2E-1BBC6C382B91}"/>
          </ac:spMkLst>
        </pc:spChg>
        <pc:spChg chg="add">
          <ac:chgData name="ARUN KARTHIK ." userId="62a047ea-99a3-445a-a127-bd8840139939" providerId="ADAL" clId="{1E126722-D3AF-42B1-AD4D-07271E8E1D54}" dt="2024-06-15T08:29:53.597" v="124"/>
          <ac:spMkLst>
            <pc:docMk/>
            <pc:sldMk cId="1071382573" sldId="2147472362"/>
            <ac:spMk id="5" creationId="{525A3100-D20E-267D-AC49-7C42FFA1FF04}"/>
          </ac:spMkLst>
        </pc:spChg>
        <pc:spChg chg="add">
          <ac:chgData name="ARUN KARTHIK ." userId="62a047ea-99a3-445a-a127-bd8840139939" providerId="ADAL" clId="{1E126722-D3AF-42B1-AD4D-07271E8E1D54}" dt="2024-06-15T08:29:53.597" v="124"/>
          <ac:spMkLst>
            <pc:docMk/>
            <pc:sldMk cId="1071382573" sldId="2147472362"/>
            <ac:spMk id="6" creationId="{9BC8024F-26EF-EB30-A49A-F7DD6B6AA11A}"/>
          </ac:spMkLst>
        </pc:spChg>
        <pc:spChg chg="del">
          <ac:chgData name="ARUN KARTHIK ." userId="62a047ea-99a3-445a-a127-bd8840139939" providerId="ADAL" clId="{1E126722-D3AF-42B1-AD4D-07271E8E1D54}" dt="2024-06-15T08:29:21.939" v="84" actId="478"/>
          <ac:spMkLst>
            <pc:docMk/>
            <pc:sldMk cId="1071382573" sldId="2147472362"/>
            <ac:spMk id="7" creationId="{E17DF9D4-97E4-EF03-194A-3D5DF1240FC2}"/>
          </ac:spMkLst>
        </pc:spChg>
        <pc:spChg chg="add">
          <ac:chgData name="ARUN KARTHIK ." userId="62a047ea-99a3-445a-a127-bd8840139939" providerId="ADAL" clId="{1E126722-D3AF-42B1-AD4D-07271E8E1D54}" dt="2024-06-15T08:29:53.597" v="124"/>
          <ac:spMkLst>
            <pc:docMk/>
            <pc:sldMk cId="1071382573" sldId="2147472362"/>
            <ac:spMk id="8" creationId="{D524097D-586A-2015-121E-9B452C840FE4}"/>
          </ac:spMkLst>
        </pc:spChg>
        <pc:spChg chg="add">
          <ac:chgData name="ARUN KARTHIK ." userId="62a047ea-99a3-445a-a127-bd8840139939" providerId="ADAL" clId="{1E126722-D3AF-42B1-AD4D-07271E8E1D54}" dt="2024-06-15T08:29:53.597" v="124"/>
          <ac:spMkLst>
            <pc:docMk/>
            <pc:sldMk cId="1071382573" sldId="2147472362"/>
            <ac:spMk id="9" creationId="{48832EB3-E390-925D-06D0-94EDD91D6429}"/>
          </ac:spMkLst>
        </pc:spChg>
        <pc:spChg chg="add">
          <ac:chgData name="ARUN KARTHIK ." userId="62a047ea-99a3-445a-a127-bd8840139939" providerId="ADAL" clId="{1E126722-D3AF-42B1-AD4D-07271E8E1D54}" dt="2024-06-15T08:29:53.597" v="124"/>
          <ac:spMkLst>
            <pc:docMk/>
            <pc:sldMk cId="1071382573" sldId="2147472362"/>
            <ac:spMk id="10" creationId="{A2BA655A-3B17-3E6D-9B83-D7B2F0356C71}"/>
          </ac:spMkLst>
        </pc:spChg>
        <pc:spChg chg="add">
          <ac:chgData name="ARUN KARTHIK ." userId="62a047ea-99a3-445a-a127-bd8840139939" providerId="ADAL" clId="{1E126722-D3AF-42B1-AD4D-07271E8E1D54}" dt="2024-06-15T08:29:53.597" v="124"/>
          <ac:spMkLst>
            <pc:docMk/>
            <pc:sldMk cId="1071382573" sldId="2147472362"/>
            <ac:spMk id="11" creationId="{41C2A5D2-D634-0B61-06B2-DF28B551AFC7}"/>
          </ac:spMkLst>
        </pc:spChg>
        <pc:spChg chg="add">
          <ac:chgData name="ARUN KARTHIK ." userId="62a047ea-99a3-445a-a127-bd8840139939" providerId="ADAL" clId="{1E126722-D3AF-42B1-AD4D-07271E8E1D54}" dt="2024-06-15T08:29:53.597" v="124"/>
          <ac:spMkLst>
            <pc:docMk/>
            <pc:sldMk cId="1071382573" sldId="2147472362"/>
            <ac:spMk id="12" creationId="{B83CF7EF-A4F1-8202-0F96-B5D10E963C6A}"/>
          </ac:spMkLst>
        </pc:spChg>
        <pc:spChg chg="add">
          <ac:chgData name="ARUN KARTHIK ." userId="62a047ea-99a3-445a-a127-bd8840139939" providerId="ADAL" clId="{1E126722-D3AF-42B1-AD4D-07271E8E1D54}" dt="2024-06-15T08:29:53.597" v="124"/>
          <ac:spMkLst>
            <pc:docMk/>
            <pc:sldMk cId="1071382573" sldId="2147472362"/>
            <ac:spMk id="13" creationId="{C9A0DE9D-F9DE-F5C9-D777-CE336D361E89}"/>
          </ac:spMkLst>
        </pc:spChg>
        <pc:spChg chg="add mod">
          <ac:chgData name="ARUN KARTHIK ." userId="62a047ea-99a3-445a-a127-bd8840139939" providerId="ADAL" clId="{1E126722-D3AF-42B1-AD4D-07271E8E1D54}" dt="2024-06-15T08:32:40.790" v="187" actId="1076"/>
          <ac:spMkLst>
            <pc:docMk/>
            <pc:sldMk cId="1071382573" sldId="2147472362"/>
            <ac:spMk id="15" creationId="{9F472CD6-285F-F4CF-CC1C-3D8DD2004557}"/>
          </ac:spMkLst>
        </pc:spChg>
        <pc:picChg chg="add mod">
          <ac:chgData name="ARUN KARTHIK ." userId="62a047ea-99a3-445a-a127-bd8840139939" providerId="ADAL" clId="{1E126722-D3AF-42B1-AD4D-07271E8E1D54}" dt="2024-06-15T08:33:03.397" v="199" actId="1076"/>
          <ac:picMkLst>
            <pc:docMk/>
            <pc:sldMk cId="1071382573" sldId="2147472362"/>
            <ac:picMk id="17" creationId="{41CEBCEB-8766-429C-24B4-4122E640CB5B}"/>
          </ac:picMkLst>
        </pc:picChg>
        <pc:picChg chg="add mod">
          <ac:chgData name="ARUN KARTHIK ." userId="62a047ea-99a3-445a-a127-bd8840139939" providerId="ADAL" clId="{1E126722-D3AF-42B1-AD4D-07271E8E1D54}" dt="2024-06-15T08:32:57.791" v="197" actId="14100"/>
          <ac:picMkLst>
            <pc:docMk/>
            <pc:sldMk cId="1071382573" sldId="2147472362"/>
            <ac:picMk id="2059" creationId="{8CBE4E32-94AE-BE3A-6531-5CA5848D23C5}"/>
          </ac:picMkLst>
        </pc:picChg>
        <pc:inkChg chg="add">
          <ac:chgData name="ARUN KARTHIK ." userId="62a047ea-99a3-445a-a127-bd8840139939" providerId="ADAL" clId="{1E126722-D3AF-42B1-AD4D-07271E8E1D54}" dt="2024-06-15T09:05:00.388" v="279"/>
          <ac:inkMkLst>
            <pc:docMk/>
            <pc:sldMk cId="1071382573" sldId="2147472362"/>
            <ac:inkMk id="18" creationId="{00D5F1C3-80B9-08B4-9F28-8E348B0BFE4F}"/>
          </ac:inkMkLst>
        </pc:inkChg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2978089624" sldId="2147472362"/>
        </pc:sldMkLst>
      </pc:sldChg>
      <pc:sldChg chg="addSp delSp modSp add mod">
        <pc:chgData name="ARUN KARTHIK ." userId="62a047ea-99a3-445a-a127-bd8840139939" providerId="ADAL" clId="{1E126722-D3AF-42B1-AD4D-07271E8E1D54}" dt="2024-06-15T09:54:31.465" v="405"/>
        <pc:sldMkLst>
          <pc:docMk/>
          <pc:sldMk cId="277764760" sldId="2147472363"/>
        </pc:sldMkLst>
        <pc:spChg chg="add">
          <ac:chgData name="ARUN KARTHIK ." userId="62a047ea-99a3-445a-a127-bd8840139939" providerId="ADAL" clId="{1E126722-D3AF-42B1-AD4D-07271E8E1D54}" dt="2024-06-15T08:31:09.687" v="167"/>
          <ac:spMkLst>
            <pc:docMk/>
            <pc:sldMk cId="277764760" sldId="2147472363"/>
            <ac:spMk id="2" creationId="{6BD87505-4D14-7B28-341F-8645E427E1D6}"/>
          </ac:spMkLst>
        </pc:spChg>
        <pc:spChg chg="add">
          <ac:chgData name="ARUN KARTHIK ." userId="62a047ea-99a3-445a-a127-bd8840139939" providerId="ADAL" clId="{1E126722-D3AF-42B1-AD4D-07271E8E1D54}" dt="2024-06-15T08:31:09.687" v="167"/>
          <ac:spMkLst>
            <pc:docMk/>
            <pc:sldMk cId="277764760" sldId="2147472363"/>
            <ac:spMk id="3" creationId="{600A831B-4BE2-FCDB-AFCC-CC80C0CBBEC3}"/>
          </ac:spMkLst>
        </pc:spChg>
        <pc:spChg chg="add">
          <ac:chgData name="ARUN KARTHIK ." userId="62a047ea-99a3-445a-a127-bd8840139939" providerId="ADAL" clId="{1E126722-D3AF-42B1-AD4D-07271E8E1D54}" dt="2024-06-15T08:31:09.687" v="167"/>
          <ac:spMkLst>
            <pc:docMk/>
            <pc:sldMk cId="277764760" sldId="2147472363"/>
            <ac:spMk id="5" creationId="{DB427492-D66E-9808-7603-5A2F5A6043B5}"/>
          </ac:spMkLst>
        </pc:spChg>
        <pc:spChg chg="add">
          <ac:chgData name="ARUN KARTHIK ." userId="62a047ea-99a3-445a-a127-bd8840139939" providerId="ADAL" clId="{1E126722-D3AF-42B1-AD4D-07271E8E1D54}" dt="2024-06-15T08:31:09.687" v="167"/>
          <ac:spMkLst>
            <pc:docMk/>
            <pc:sldMk cId="277764760" sldId="2147472363"/>
            <ac:spMk id="6" creationId="{D61B2CD1-7E05-1A05-2B13-D2D671687867}"/>
          </ac:spMkLst>
        </pc:spChg>
        <pc:spChg chg="add">
          <ac:chgData name="ARUN KARTHIK ." userId="62a047ea-99a3-445a-a127-bd8840139939" providerId="ADAL" clId="{1E126722-D3AF-42B1-AD4D-07271E8E1D54}" dt="2024-06-15T08:31:09.687" v="167"/>
          <ac:spMkLst>
            <pc:docMk/>
            <pc:sldMk cId="277764760" sldId="2147472363"/>
            <ac:spMk id="7" creationId="{EA340D5E-DE95-8CEF-17EA-AFAF1B732E40}"/>
          </ac:spMkLst>
        </pc:spChg>
        <pc:spChg chg="add">
          <ac:chgData name="ARUN KARTHIK ." userId="62a047ea-99a3-445a-a127-bd8840139939" providerId="ADAL" clId="{1E126722-D3AF-42B1-AD4D-07271E8E1D54}" dt="2024-06-15T08:31:09.687" v="167"/>
          <ac:spMkLst>
            <pc:docMk/>
            <pc:sldMk cId="277764760" sldId="2147472363"/>
            <ac:spMk id="8" creationId="{4248561B-5E8F-4916-0453-EB44E5FD4435}"/>
          </ac:spMkLst>
        </pc:spChg>
        <pc:spChg chg="add">
          <ac:chgData name="ARUN KARTHIK ." userId="62a047ea-99a3-445a-a127-bd8840139939" providerId="ADAL" clId="{1E126722-D3AF-42B1-AD4D-07271E8E1D54}" dt="2024-06-15T08:31:09.687" v="167"/>
          <ac:spMkLst>
            <pc:docMk/>
            <pc:sldMk cId="277764760" sldId="2147472363"/>
            <ac:spMk id="9" creationId="{343BE1BE-AE4B-9AF6-48C9-D31A52A154F4}"/>
          </ac:spMkLst>
        </pc:spChg>
        <pc:spChg chg="add">
          <ac:chgData name="ARUN KARTHIK ." userId="62a047ea-99a3-445a-a127-bd8840139939" providerId="ADAL" clId="{1E126722-D3AF-42B1-AD4D-07271E8E1D54}" dt="2024-06-15T08:31:09.687" v="167"/>
          <ac:spMkLst>
            <pc:docMk/>
            <pc:sldMk cId="277764760" sldId="2147472363"/>
            <ac:spMk id="10" creationId="{684EA505-18D8-C214-99B0-C01FDAD95DD8}"/>
          </ac:spMkLst>
        </pc:spChg>
        <pc:spChg chg="add">
          <ac:chgData name="ARUN KARTHIK ." userId="62a047ea-99a3-445a-a127-bd8840139939" providerId="ADAL" clId="{1E126722-D3AF-42B1-AD4D-07271E8E1D54}" dt="2024-06-15T08:31:09.687" v="167"/>
          <ac:spMkLst>
            <pc:docMk/>
            <pc:sldMk cId="277764760" sldId="2147472363"/>
            <ac:spMk id="11" creationId="{A8282A00-9EBD-E69A-2AC1-8BCABC5FEA8E}"/>
          </ac:spMkLst>
        </pc:spChg>
        <pc:spChg chg="add">
          <ac:chgData name="ARUN KARTHIK ." userId="62a047ea-99a3-445a-a127-bd8840139939" providerId="ADAL" clId="{1E126722-D3AF-42B1-AD4D-07271E8E1D54}" dt="2024-06-15T08:31:09.687" v="167"/>
          <ac:spMkLst>
            <pc:docMk/>
            <pc:sldMk cId="277764760" sldId="2147472363"/>
            <ac:spMk id="12" creationId="{48001491-2212-B9B2-E3B8-2AAAF652D35C}"/>
          </ac:spMkLst>
        </pc:spChg>
        <pc:spChg chg="add">
          <ac:chgData name="ARUN KARTHIK ." userId="62a047ea-99a3-445a-a127-bd8840139939" providerId="ADAL" clId="{1E126722-D3AF-42B1-AD4D-07271E8E1D54}" dt="2024-06-15T08:31:09.687" v="167"/>
          <ac:spMkLst>
            <pc:docMk/>
            <pc:sldMk cId="277764760" sldId="2147472363"/>
            <ac:spMk id="13" creationId="{75DA45D8-884C-AFA7-7752-C5C480969EE3}"/>
          </ac:spMkLst>
        </pc:spChg>
        <pc:spChg chg="del">
          <ac:chgData name="ARUN KARTHIK ." userId="62a047ea-99a3-445a-a127-bd8840139939" providerId="ADAL" clId="{1E126722-D3AF-42B1-AD4D-07271E8E1D54}" dt="2024-06-15T08:30:28.029" v="134" actId="478"/>
          <ac:spMkLst>
            <pc:docMk/>
            <pc:sldMk cId="277764760" sldId="2147472363"/>
            <ac:spMk id="15" creationId="{9F472CD6-285F-F4CF-CC1C-3D8DD2004557}"/>
          </ac:spMkLst>
        </pc:spChg>
        <pc:spChg chg="add mod">
          <ac:chgData name="ARUN KARTHIK ." userId="62a047ea-99a3-445a-a127-bd8840139939" providerId="ADAL" clId="{1E126722-D3AF-42B1-AD4D-07271E8E1D54}" dt="2024-06-15T08:31:17.495" v="169" actId="1076"/>
          <ac:spMkLst>
            <pc:docMk/>
            <pc:sldMk cId="277764760" sldId="2147472363"/>
            <ac:spMk id="16" creationId="{1D4C3D61-4CE9-676C-69CD-853B201571FA}"/>
          </ac:spMkLst>
        </pc:spChg>
        <pc:picChg chg="del">
          <ac:chgData name="ARUN KARTHIK ." userId="62a047ea-99a3-445a-a127-bd8840139939" providerId="ADAL" clId="{1E126722-D3AF-42B1-AD4D-07271E8E1D54}" dt="2024-06-15T08:30:29.578" v="135" actId="478"/>
          <ac:picMkLst>
            <pc:docMk/>
            <pc:sldMk cId="277764760" sldId="2147472363"/>
            <ac:picMk id="17" creationId="{41CEBCEB-8766-429C-24B4-4122E640CB5B}"/>
          </ac:picMkLst>
        </pc:picChg>
        <pc:picChg chg="add mod">
          <ac:chgData name="ARUN KARTHIK ." userId="62a047ea-99a3-445a-a127-bd8840139939" providerId="ADAL" clId="{1E126722-D3AF-42B1-AD4D-07271E8E1D54}" dt="2024-06-15T08:31:30.173" v="173" actId="14100"/>
          <ac:picMkLst>
            <pc:docMk/>
            <pc:sldMk cId="277764760" sldId="2147472363"/>
            <ac:picMk id="19" creationId="{F7B4BDEC-2E7A-3C7D-6668-B122DA72E729}"/>
          </ac:picMkLst>
        </pc:picChg>
        <pc:picChg chg="add mod">
          <ac:chgData name="ARUN KARTHIK ." userId="62a047ea-99a3-445a-a127-bd8840139939" providerId="ADAL" clId="{1E126722-D3AF-42B1-AD4D-07271E8E1D54}" dt="2024-06-15T08:33:22.141" v="204" actId="1076"/>
          <ac:picMkLst>
            <pc:docMk/>
            <pc:sldMk cId="277764760" sldId="2147472363"/>
            <ac:picMk id="10253" creationId="{89E674CE-B29F-D4C6-6FDB-D2BF1ECCBCA6}"/>
          </ac:picMkLst>
        </pc:picChg>
        <pc:inkChg chg="add">
          <ac:chgData name="ARUN KARTHIK ." userId="62a047ea-99a3-445a-a127-bd8840139939" providerId="ADAL" clId="{1E126722-D3AF-42B1-AD4D-07271E8E1D54}" dt="2024-06-15T09:54:31.465" v="405"/>
          <ac:inkMkLst>
            <pc:docMk/>
            <pc:sldMk cId="277764760" sldId="2147472363"/>
            <ac:inkMk id="20" creationId="{FA771081-6643-ADD1-AB35-A17BEF328ACE}"/>
          </ac:inkMkLst>
        </pc:inkChg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2783640296" sldId="2147472363"/>
        </pc:sldMkLst>
      </pc:sldChg>
      <pc:sldChg chg="addSp modSp add mod">
        <pc:chgData name="ARUN KARTHIK ." userId="62a047ea-99a3-445a-a127-bd8840139939" providerId="ADAL" clId="{1E126722-D3AF-42B1-AD4D-07271E8E1D54}" dt="2024-06-15T10:19:59.846" v="407"/>
        <pc:sldMkLst>
          <pc:docMk/>
          <pc:sldMk cId="1903466361" sldId="2147472364"/>
        </pc:sldMkLst>
        <pc:spChg chg="add mod">
          <ac:chgData name="ARUN KARTHIK ." userId="62a047ea-99a3-445a-a127-bd8840139939" providerId="ADAL" clId="{1E126722-D3AF-42B1-AD4D-07271E8E1D54}" dt="2024-06-15T08:31:41.576" v="175" actId="1076"/>
          <ac:spMkLst>
            <pc:docMk/>
            <pc:sldMk cId="1903466361" sldId="2147472364"/>
            <ac:spMk id="3" creationId="{60FED909-1726-4B4C-F2A8-D64BA8F44F6D}"/>
          </ac:spMkLst>
        </pc:spChg>
        <pc:picChg chg="add mod">
          <ac:chgData name="ARUN KARTHIK ." userId="62a047ea-99a3-445a-a127-bd8840139939" providerId="ADAL" clId="{1E126722-D3AF-42B1-AD4D-07271E8E1D54}" dt="2024-06-15T08:34:18.885" v="207" actId="1076"/>
          <ac:picMkLst>
            <pc:docMk/>
            <pc:sldMk cId="1903466361" sldId="2147472364"/>
            <ac:picMk id="9218" creationId="{5538D636-56E5-C5D4-AECD-1CE36F1FB368}"/>
          </ac:picMkLst>
        </pc:picChg>
        <pc:inkChg chg="add">
          <ac:chgData name="ARUN KARTHIK ." userId="62a047ea-99a3-445a-a127-bd8840139939" providerId="ADAL" clId="{1E126722-D3AF-42B1-AD4D-07271E8E1D54}" dt="2024-06-15T10:19:59.846" v="407"/>
          <ac:inkMkLst>
            <pc:docMk/>
            <pc:sldMk cId="1903466361" sldId="2147472364"/>
            <ac:inkMk id="5" creationId="{D5AD6ECD-3912-5F63-BEDE-8E35AFDB06F4}"/>
          </ac:inkMkLst>
        </pc:inkChg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2604963721" sldId="2147472364"/>
        </pc:sldMkLst>
      </pc:sldChg>
      <pc:sldChg chg="addSp delSp modSp add mod">
        <pc:chgData name="ARUN KARTHIK ." userId="62a047ea-99a3-445a-a127-bd8840139939" providerId="ADAL" clId="{1E126722-D3AF-42B1-AD4D-07271E8E1D54}" dt="2024-06-15T10:30:38.344" v="410"/>
        <pc:sldMkLst>
          <pc:docMk/>
          <pc:sldMk cId="770342137" sldId="2147472365"/>
        </pc:sldMkLst>
        <pc:spChg chg="add mod">
          <ac:chgData name="ARUN KARTHIK ." userId="62a047ea-99a3-445a-a127-bd8840139939" providerId="ADAL" clId="{1E126722-D3AF-42B1-AD4D-07271E8E1D54}" dt="2024-06-15T08:31:49.326" v="177" actId="1076"/>
          <ac:spMkLst>
            <pc:docMk/>
            <pc:sldMk cId="770342137" sldId="2147472365"/>
            <ac:spMk id="3" creationId="{B05B7373-3D5B-D42D-2E52-65965E8CD4F5}"/>
          </ac:spMkLst>
        </pc:spChg>
        <pc:spChg chg="add del">
          <ac:chgData name="ARUN KARTHIK ." userId="62a047ea-99a3-445a-a127-bd8840139939" providerId="ADAL" clId="{1E126722-D3AF-42B1-AD4D-07271E8E1D54}" dt="2024-06-15T08:31:54.091" v="179" actId="22"/>
          <ac:spMkLst>
            <pc:docMk/>
            <pc:sldMk cId="770342137" sldId="2147472365"/>
            <ac:spMk id="6" creationId="{B538E548-F5AC-F051-E2F1-C759CE856EEA}"/>
          </ac:spMkLst>
        </pc:spChg>
        <pc:spChg chg="add">
          <ac:chgData name="ARUN KARTHIK ." userId="62a047ea-99a3-445a-a127-bd8840139939" providerId="ADAL" clId="{1E126722-D3AF-42B1-AD4D-07271E8E1D54}" dt="2024-06-15T08:35:37.447" v="215"/>
          <ac:spMkLst>
            <pc:docMk/>
            <pc:sldMk cId="770342137" sldId="2147472365"/>
            <ac:spMk id="7" creationId="{F7AD8690-E47E-1AED-2180-C8B98BCB7FF0}"/>
          </ac:spMkLst>
        </pc:spChg>
        <pc:picChg chg="add mod">
          <ac:chgData name="ARUN KARTHIK ." userId="62a047ea-99a3-445a-a127-bd8840139939" providerId="ADAL" clId="{1E126722-D3AF-42B1-AD4D-07271E8E1D54}" dt="2024-06-15T08:35:42.652" v="222" actId="1076"/>
          <ac:picMkLst>
            <pc:docMk/>
            <pc:sldMk cId="770342137" sldId="2147472365"/>
            <ac:picMk id="8" creationId="{5017360C-1C5C-2BAC-0906-0B34D058DA40}"/>
          </ac:picMkLst>
        </pc:picChg>
        <pc:inkChg chg="add">
          <ac:chgData name="ARUN KARTHIK ." userId="62a047ea-99a3-445a-a127-bd8840139939" providerId="ADAL" clId="{1E126722-D3AF-42B1-AD4D-07271E8E1D54}" dt="2024-06-15T10:30:38.344" v="410"/>
          <ac:inkMkLst>
            <pc:docMk/>
            <pc:sldMk cId="770342137" sldId="2147472365"/>
            <ac:inkMk id="9" creationId="{F71D9FAE-5259-5181-0C7A-45340E3444FB}"/>
          </ac:inkMkLst>
        </pc:inkChg>
      </pc:sldChg>
      <pc:sldChg chg="del">
        <pc:chgData name="ARUN KARTHIK ." userId="62a047ea-99a3-445a-a127-bd8840139939" providerId="ADAL" clId="{1E126722-D3AF-42B1-AD4D-07271E8E1D54}" dt="2024-06-15T08:27:40.260" v="70" actId="47"/>
        <pc:sldMkLst>
          <pc:docMk/>
          <pc:sldMk cId="1223650770" sldId="2147472365"/>
        </pc:sldMkLst>
      </pc:sldChg>
      <pc:sldChg chg="addSp modSp add mod">
        <pc:chgData name="ARUN KARTHIK ." userId="62a047ea-99a3-445a-a127-bd8840139939" providerId="ADAL" clId="{1E126722-D3AF-42B1-AD4D-07271E8E1D54}" dt="2024-06-15T08:37:50.786" v="236" actId="14100"/>
        <pc:sldMkLst>
          <pc:docMk/>
          <pc:sldMk cId="2185375664" sldId="2147472366"/>
        </pc:sldMkLst>
        <pc:spChg chg="add mod">
          <ac:chgData name="ARUN KARTHIK ." userId="62a047ea-99a3-445a-a127-bd8840139939" providerId="ADAL" clId="{1E126722-D3AF-42B1-AD4D-07271E8E1D54}" dt="2024-06-15T08:31:58.087" v="181" actId="1076"/>
          <ac:spMkLst>
            <pc:docMk/>
            <pc:sldMk cId="2185375664" sldId="2147472366"/>
            <ac:spMk id="3" creationId="{4BC6FE88-F2D7-3956-BD23-4BF74407A6B4}"/>
          </ac:spMkLst>
        </pc:spChg>
        <pc:picChg chg="add mod">
          <ac:chgData name="ARUN KARTHIK ." userId="62a047ea-99a3-445a-a127-bd8840139939" providerId="ADAL" clId="{1E126722-D3AF-42B1-AD4D-07271E8E1D54}" dt="2024-06-15T08:37:50.786" v="236" actId="14100"/>
          <ac:picMkLst>
            <pc:docMk/>
            <pc:sldMk cId="2185375664" sldId="2147472366"/>
            <ac:picMk id="7170" creationId="{C5EF556A-821E-87F7-C4EB-B2D42CC5B5A8}"/>
          </ac:picMkLst>
        </pc:picChg>
      </pc:sldChg>
      <pc:sldChg chg="addSp modSp add mod">
        <pc:chgData name="ARUN KARTHIK ." userId="62a047ea-99a3-445a-a127-bd8840139939" providerId="ADAL" clId="{1E126722-D3AF-42B1-AD4D-07271E8E1D54}" dt="2024-06-15T10:30:38.344" v="410"/>
        <pc:sldMkLst>
          <pc:docMk/>
          <pc:sldMk cId="944827065" sldId="2147472367"/>
        </pc:sldMkLst>
        <pc:spChg chg="add mod">
          <ac:chgData name="ARUN KARTHIK ." userId="62a047ea-99a3-445a-a127-bd8840139939" providerId="ADAL" clId="{1E126722-D3AF-42B1-AD4D-07271E8E1D54}" dt="2024-06-15T08:32:13.855" v="183" actId="1076"/>
          <ac:spMkLst>
            <pc:docMk/>
            <pc:sldMk cId="944827065" sldId="2147472367"/>
            <ac:spMk id="3" creationId="{C7D2BC4F-B515-87D1-B166-3FB169CB9D15}"/>
          </ac:spMkLst>
        </pc:spChg>
        <pc:picChg chg="add mod">
          <ac:chgData name="ARUN KARTHIK ." userId="62a047ea-99a3-445a-a127-bd8840139939" providerId="ADAL" clId="{1E126722-D3AF-42B1-AD4D-07271E8E1D54}" dt="2024-06-15T08:38:29.450" v="245" actId="167"/>
          <ac:picMkLst>
            <pc:docMk/>
            <pc:sldMk cId="944827065" sldId="2147472367"/>
            <ac:picMk id="6146" creationId="{E3904855-6E8F-D783-A589-FBB7306DBD7C}"/>
          </ac:picMkLst>
        </pc:picChg>
        <pc:inkChg chg="add">
          <ac:chgData name="ARUN KARTHIK ." userId="62a047ea-99a3-445a-a127-bd8840139939" providerId="ADAL" clId="{1E126722-D3AF-42B1-AD4D-07271E8E1D54}" dt="2024-06-15T10:30:38.344" v="410"/>
          <ac:inkMkLst>
            <pc:docMk/>
            <pc:sldMk cId="944827065" sldId="2147472367"/>
            <ac:inkMk id="5" creationId="{5A0B1C68-EC79-A4C4-C484-A8DB515D804A}"/>
          </ac:inkMkLst>
        </pc:inkChg>
      </pc:sldChg>
      <pc:sldChg chg="addSp modSp add mod">
        <pc:chgData name="ARUN KARTHIK ." userId="62a047ea-99a3-445a-a127-bd8840139939" providerId="ADAL" clId="{1E126722-D3AF-42B1-AD4D-07271E8E1D54}" dt="2024-06-15T08:39:09.630" v="249" actId="14100"/>
        <pc:sldMkLst>
          <pc:docMk/>
          <pc:sldMk cId="3252232318" sldId="2147472368"/>
        </pc:sldMkLst>
        <pc:spChg chg="add mod">
          <ac:chgData name="ARUN KARTHIK ." userId="62a047ea-99a3-445a-a127-bd8840139939" providerId="ADAL" clId="{1E126722-D3AF-42B1-AD4D-07271E8E1D54}" dt="2024-06-15T08:32:26.456" v="186" actId="14100"/>
          <ac:spMkLst>
            <pc:docMk/>
            <pc:sldMk cId="3252232318" sldId="2147472368"/>
            <ac:spMk id="3" creationId="{F53852C7-FBED-DCC4-DD44-4BE6C19DE9B1}"/>
          </ac:spMkLst>
        </pc:spChg>
        <pc:picChg chg="add mod">
          <ac:chgData name="ARUN KARTHIK ." userId="62a047ea-99a3-445a-a127-bd8840139939" providerId="ADAL" clId="{1E126722-D3AF-42B1-AD4D-07271E8E1D54}" dt="2024-06-15T08:39:09.630" v="249" actId="14100"/>
          <ac:picMkLst>
            <pc:docMk/>
            <pc:sldMk cId="3252232318" sldId="2147472368"/>
            <ac:picMk id="5122" creationId="{E962E530-9446-64C6-51C5-1D7F0B228B08}"/>
          </ac:picMkLst>
        </pc:picChg>
      </pc:sldChg>
      <pc:sldChg chg="add">
        <pc:chgData name="ARUN KARTHIK ." userId="62a047ea-99a3-445a-a127-bd8840139939" providerId="ADAL" clId="{1E126722-D3AF-42B1-AD4D-07271E8E1D54}" dt="2024-06-15T08:30:32.137" v="141"/>
        <pc:sldMkLst>
          <pc:docMk/>
          <pc:sldMk cId="1725510741" sldId="2147472369"/>
        </pc:sldMkLst>
      </pc:sldChg>
      <pc:sldChg chg="add">
        <pc:chgData name="ARUN KARTHIK ." userId="62a047ea-99a3-445a-a127-bd8840139939" providerId="ADAL" clId="{1E126722-D3AF-42B1-AD4D-07271E8E1D54}" dt="2024-06-15T08:30:32.276" v="142"/>
        <pc:sldMkLst>
          <pc:docMk/>
          <pc:sldMk cId="2918518219" sldId="2147472370"/>
        </pc:sldMkLst>
      </pc:sldChg>
      <pc:sldChg chg="addSp delSp modSp add">
        <pc:chgData name="ARUN KARTHIK ." userId="62a047ea-99a3-445a-a127-bd8840139939" providerId="ADAL" clId="{1E126722-D3AF-42B1-AD4D-07271E8E1D54}" dt="2024-06-15T10:19:59.846" v="407"/>
        <pc:sldMkLst>
          <pc:docMk/>
          <pc:sldMk cId="1540426061" sldId="2147472371"/>
        </pc:sldMkLst>
        <pc:picChg chg="del">
          <ac:chgData name="ARUN KARTHIK ." userId="62a047ea-99a3-445a-a127-bd8840139939" providerId="ADAL" clId="{1E126722-D3AF-42B1-AD4D-07271E8E1D54}" dt="2024-06-15T08:34:34.222" v="209" actId="478"/>
          <ac:picMkLst>
            <pc:docMk/>
            <pc:sldMk cId="1540426061" sldId="2147472371"/>
            <ac:picMk id="9218" creationId="{5538D636-56E5-C5D4-AECD-1CE36F1FB368}"/>
          </ac:picMkLst>
        </pc:picChg>
        <pc:picChg chg="add mod">
          <ac:chgData name="ARUN KARTHIK ." userId="62a047ea-99a3-445a-a127-bd8840139939" providerId="ADAL" clId="{1E126722-D3AF-42B1-AD4D-07271E8E1D54}" dt="2024-06-15T08:34:39.529" v="214" actId="167"/>
          <ac:picMkLst>
            <pc:docMk/>
            <pc:sldMk cId="1540426061" sldId="2147472371"/>
            <ac:picMk id="11266" creationId="{3F1E1D50-ABA3-00FD-E68C-865F742E4ADD}"/>
          </ac:picMkLst>
        </pc:picChg>
        <pc:inkChg chg="add">
          <ac:chgData name="ARUN KARTHIK ." userId="62a047ea-99a3-445a-a127-bd8840139939" providerId="ADAL" clId="{1E126722-D3AF-42B1-AD4D-07271E8E1D54}" dt="2024-06-15T10:19:59.846" v="407"/>
          <ac:inkMkLst>
            <pc:docMk/>
            <pc:sldMk cId="1540426061" sldId="2147472371"/>
            <ac:inkMk id="2" creationId="{25C989B6-3B24-8E63-9BDA-1E64753A3E80}"/>
          </ac:inkMkLst>
        </pc:inkChg>
      </pc:sldChg>
      <pc:sldChg chg="addSp delSp modSp add mod">
        <pc:chgData name="ARUN KARTHIK ." userId="62a047ea-99a3-445a-a127-bd8840139939" providerId="ADAL" clId="{1E126722-D3AF-42B1-AD4D-07271E8E1D54}" dt="2024-06-15T08:40:11.197" v="266" actId="1076"/>
        <pc:sldMkLst>
          <pc:docMk/>
          <pc:sldMk cId="2111280575" sldId="2147472372"/>
        </pc:sldMkLst>
        <pc:picChg chg="add mod">
          <ac:chgData name="ARUN KARTHIK ." userId="62a047ea-99a3-445a-a127-bd8840139939" providerId="ADAL" clId="{1E126722-D3AF-42B1-AD4D-07271E8E1D54}" dt="2024-06-15T08:40:11.197" v="266" actId="1076"/>
          <ac:picMkLst>
            <pc:docMk/>
            <pc:sldMk cId="2111280575" sldId="2147472372"/>
            <ac:picMk id="5" creationId="{51880A62-B314-6693-5083-45B7A2BBF8FB}"/>
          </ac:picMkLst>
        </pc:picChg>
        <pc:picChg chg="del">
          <ac:chgData name="ARUN KARTHIK ." userId="62a047ea-99a3-445a-a127-bd8840139939" providerId="ADAL" clId="{1E126722-D3AF-42B1-AD4D-07271E8E1D54}" dt="2024-06-15T08:39:51.572" v="251" actId="478"/>
          <ac:picMkLst>
            <pc:docMk/>
            <pc:sldMk cId="2111280575" sldId="2147472372"/>
            <ac:picMk id="5122" creationId="{E962E530-9446-64C6-51C5-1D7F0B228B08}"/>
          </ac:picMkLst>
        </pc:picChg>
      </pc:sldChg>
      <pc:sldChg chg="addSp delSp modSp add mod">
        <pc:chgData name="ARUN KARTHIK ." userId="62a047ea-99a3-445a-a127-bd8840139939" providerId="ADAL" clId="{1E126722-D3AF-42B1-AD4D-07271E8E1D54}" dt="2024-06-15T08:40:43.437" v="275" actId="1076"/>
        <pc:sldMkLst>
          <pc:docMk/>
          <pc:sldMk cId="3976756508" sldId="2147472373"/>
        </pc:sldMkLst>
        <pc:picChg chg="del">
          <ac:chgData name="ARUN KARTHIK ." userId="62a047ea-99a3-445a-a127-bd8840139939" providerId="ADAL" clId="{1E126722-D3AF-42B1-AD4D-07271E8E1D54}" dt="2024-06-15T08:40:34.788" v="268" actId="478"/>
          <ac:picMkLst>
            <pc:docMk/>
            <pc:sldMk cId="3976756508" sldId="2147472373"/>
            <ac:picMk id="5" creationId="{51880A62-B314-6693-5083-45B7A2BBF8FB}"/>
          </ac:picMkLst>
        </pc:picChg>
        <pc:picChg chg="add mod">
          <ac:chgData name="ARUN KARTHIK ." userId="62a047ea-99a3-445a-a127-bd8840139939" providerId="ADAL" clId="{1E126722-D3AF-42B1-AD4D-07271E8E1D54}" dt="2024-06-15T08:40:43.437" v="275" actId="1076"/>
          <ac:picMkLst>
            <pc:docMk/>
            <pc:sldMk cId="3976756508" sldId="2147472373"/>
            <ac:picMk id="12290" creationId="{563A630D-5474-0B7B-82AD-139AFA80E955}"/>
          </ac:picMkLst>
        </pc:picChg>
      </pc:sldChg>
      <pc:sldChg chg="addSp new">
        <pc:chgData name="ARUN KARTHIK ." userId="62a047ea-99a3-445a-a127-bd8840139939" providerId="ADAL" clId="{1E126722-D3AF-42B1-AD4D-07271E8E1D54}" dt="2024-06-15T08:59:36.576" v="277"/>
        <pc:sldMkLst>
          <pc:docMk/>
          <pc:sldMk cId="941017616" sldId="2147472374"/>
        </pc:sldMkLst>
        <pc:inkChg chg="add">
          <ac:chgData name="ARUN KARTHIK ." userId="62a047ea-99a3-445a-a127-bd8840139939" providerId="ADAL" clId="{1E126722-D3AF-42B1-AD4D-07271E8E1D54}" dt="2024-06-15T08:59:36.576" v="277"/>
          <ac:inkMkLst>
            <pc:docMk/>
            <pc:sldMk cId="941017616" sldId="2147472374"/>
            <ac:inkMk id="3" creationId="{564618D6-649F-6AB9-10EB-BA6209211CDA}"/>
          </ac:inkMkLst>
        </pc:inkChg>
      </pc:sldChg>
      <pc:sldChg chg="addSp new">
        <pc:chgData name="ARUN KARTHIK ." userId="62a047ea-99a3-445a-a127-bd8840139939" providerId="ADAL" clId="{1E126722-D3AF-42B1-AD4D-07271E8E1D54}" dt="2024-06-15T09:05:00.388" v="279"/>
        <pc:sldMkLst>
          <pc:docMk/>
          <pc:sldMk cId="1855895382" sldId="2147472375"/>
        </pc:sldMkLst>
        <pc:inkChg chg="add">
          <ac:chgData name="ARUN KARTHIK ." userId="62a047ea-99a3-445a-a127-bd8840139939" providerId="ADAL" clId="{1E126722-D3AF-42B1-AD4D-07271E8E1D54}" dt="2024-06-15T09:05:00.388" v="279"/>
          <ac:inkMkLst>
            <pc:docMk/>
            <pc:sldMk cId="1855895382" sldId="2147472375"/>
            <ac:inkMk id="3" creationId="{4BC575DB-47EF-55B7-F729-141B325C960D}"/>
          </ac:inkMkLst>
        </pc:inkChg>
      </pc:sldChg>
      <pc:sldChg chg="addSp modSp new">
        <pc:chgData name="ARUN KARTHIK ." userId="62a047ea-99a3-445a-a127-bd8840139939" providerId="ADAL" clId="{1E126722-D3AF-42B1-AD4D-07271E8E1D54}" dt="2024-06-15T09:07:18.055" v="287"/>
        <pc:sldMkLst>
          <pc:docMk/>
          <pc:sldMk cId="1843801971" sldId="2147472376"/>
        </pc:sldMkLst>
        <pc:picChg chg="add mod">
          <ac:chgData name="ARUN KARTHIK ." userId="62a047ea-99a3-445a-a127-bd8840139939" providerId="ADAL" clId="{1E126722-D3AF-42B1-AD4D-07271E8E1D54}" dt="2024-06-15T09:05:05.169" v="286" actId="14100"/>
          <ac:picMkLst>
            <pc:docMk/>
            <pc:sldMk cId="1843801971" sldId="2147472376"/>
            <ac:picMk id="3" creationId="{8CBE4E32-94AE-BE3A-6531-5CA5848D23C5}"/>
          </ac:picMkLst>
        </pc:picChg>
        <pc:inkChg chg="add">
          <ac:chgData name="ARUN KARTHIK ." userId="62a047ea-99a3-445a-a127-bd8840139939" providerId="ADAL" clId="{1E126722-D3AF-42B1-AD4D-07271E8E1D54}" dt="2024-06-15T09:07:18.055" v="287"/>
          <ac:inkMkLst>
            <pc:docMk/>
            <pc:sldMk cId="1843801971" sldId="2147472376"/>
            <ac:inkMk id="4" creationId="{E53DA133-6E98-B91E-D41C-D1E244393E09}"/>
          </ac:inkMkLst>
        </pc:inkChg>
      </pc:sldChg>
      <pc:sldChg chg="addSp modSp new mod">
        <pc:chgData name="ARUN KARTHIK ." userId="62a047ea-99a3-445a-a127-bd8840139939" providerId="ADAL" clId="{1E126722-D3AF-42B1-AD4D-07271E8E1D54}" dt="2024-06-15T09:08:10.979" v="298" actId="1076"/>
        <pc:sldMkLst>
          <pc:docMk/>
          <pc:sldMk cId="1577339389" sldId="2147472377"/>
        </pc:sldMkLst>
        <pc:spChg chg="add mod">
          <ac:chgData name="ARUN KARTHIK ." userId="62a047ea-99a3-445a-a127-bd8840139939" providerId="ADAL" clId="{1E126722-D3AF-42B1-AD4D-07271E8E1D54}" dt="2024-06-15T09:08:10.979" v="298" actId="1076"/>
          <ac:spMkLst>
            <pc:docMk/>
            <pc:sldMk cId="1577339389" sldId="2147472377"/>
            <ac:spMk id="4" creationId="{704D4280-49B8-9FE4-E7CE-18845DF496BB}"/>
          </ac:spMkLst>
        </pc:spChg>
        <pc:picChg chg="add mod">
          <ac:chgData name="ARUN KARTHIK ." userId="62a047ea-99a3-445a-a127-bd8840139939" providerId="ADAL" clId="{1E126722-D3AF-42B1-AD4D-07271E8E1D54}" dt="2024-06-15T09:07:28.579" v="290" actId="732"/>
          <ac:picMkLst>
            <pc:docMk/>
            <pc:sldMk cId="1577339389" sldId="2147472377"/>
            <ac:picMk id="3" creationId="{5902FCBF-3962-F7FE-DF87-12C7626AD749}"/>
          </ac:picMkLst>
        </pc:picChg>
      </pc:sldChg>
      <pc:sldChg chg="addSp delSp modSp new mod">
        <pc:chgData name="ARUN KARTHIK ." userId="62a047ea-99a3-445a-a127-bd8840139939" providerId="ADAL" clId="{1E126722-D3AF-42B1-AD4D-07271E8E1D54}" dt="2024-06-15T09:23:20.131" v="383" actId="1582"/>
        <pc:sldMkLst>
          <pc:docMk/>
          <pc:sldMk cId="3995010085" sldId="2147472378"/>
        </pc:sldMkLst>
        <pc:spChg chg="del">
          <ac:chgData name="ARUN KARTHIK ." userId="62a047ea-99a3-445a-a127-bd8840139939" providerId="ADAL" clId="{1E126722-D3AF-42B1-AD4D-07271E8E1D54}" dt="2024-06-15T09:13:11.604" v="300" actId="478"/>
          <ac:spMkLst>
            <pc:docMk/>
            <pc:sldMk cId="3995010085" sldId="2147472378"/>
            <ac:spMk id="2" creationId="{8715156D-069E-A5DA-C5E7-C4DA722C5FFC}"/>
          </ac:spMkLst>
        </pc:spChg>
        <pc:spChg chg="add del">
          <ac:chgData name="ARUN KARTHIK ." userId="62a047ea-99a3-445a-a127-bd8840139939" providerId="ADAL" clId="{1E126722-D3AF-42B1-AD4D-07271E8E1D54}" dt="2024-06-15T09:17:47.979" v="323" actId="478"/>
          <ac:spMkLst>
            <pc:docMk/>
            <pc:sldMk cId="3995010085" sldId="2147472378"/>
            <ac:spMk id="10" creationId="{9F1B0386-E06E-E0D3-17D9-CD12D049DA3D}"/>
          </ac:spMkLst>
        </pc:spChg>
        <pc:spChg chg="add mod">
          <ac:chgData name="ARUN KARTHIK ." userId="62a047ea-99a3-445a-a127-bd8840139939" providerId="ADAL" clId="{1E126722-D3AF-42B1-AD4D-07271E8E1D54}" dt="2024-06-15T09:19:50.391" v="364" actId="207"/>
          <ac:spMkLst>
            <pc:docMk/>
            <pc:sldMk cId="3995010085" sldId="2147472378"/>
            <ac:spMk id="28" creationId="{3F079085-4105-A3BA-24DA-D5E786590206}"/>
          </ac:spMkLst>
        </pc:spChg>
        <pc:graphicFrameChg chg="add mod">
          <ac:chgData name="ARUN KARTHIK ." userId="62a047ea-99a3-445a-a127-bd8840139939" providerId="ADAL" clId="{1E126722-D3AF-42B1-AD4D-07271E8E1D54}" dt="2024-06-15T09:13:14.184" v="303"/>
          <ac:graphicFrameMkLst>
            <pc:docMk/>
            <pc:sldMk cId="3995010085" sldId="2147472378"/>
            <ac:graphicFrameMk id="3" creationId="{8AADC400-533E-8489-AED9-BDCB43F2FD06}"/>
          </ac:graphicFrameMkLst>
        </pc:graphicFrameChg>
        <pc:graphicFrameChg chg="add mod">
          <ac:chgData name="ARUN KARTHIK ." userId="62a047ea-99a3-445a-a127-bd8840139939" providerId="ADAL" clId="{1E126722-D3AF-42B1-AD4D-07271E8E1D54}" dt="2024-06-15T09:16:29.910" v="313"/>
          <ac:graphicFrameMkLst>
            <pc:docMk/>
            <pc:sldMk cId="3995010085" sldId="2147472378"/>
            <ac:graphicFrameMk id="6" creationId="{8AADC400-533E-8489-AED9-BDCB43F2FD06}"/>
          </ac:graphicFrameMkLst>
        </pc:graphicFrameChg>
        <pc:graphicFrameChg chg="add mod">
          <ac:chgData name="ARUN KARTHIK ." userId="62a047ea-99a3-445a-a127-bd8840139939" providerId="ADAL" clId="{1E126722-D3AF-42B1-AD4D-07271E8E1D54}" dt="2024-06-15T09:16:35.819" v="317"/>
          <ac:graphicFrameMkLst>
            <pc:docMk/>
            <pc:sldMk cId="3995010085" sldId="2147472378"/>
            <ac:graphicFrameMk id="7" creationId="{8AADC400-533E-8489-AED9-BDCB43F2FD06}"/>
          </ac:graphicFrameMkLst>
        </pc:graphicFrameChg>
        <pc:picChg chg="add del mod">
          <ac:chgData name="ARUN KARTHIK ." userId="62a047ea-99a3-445a-a127-bd8840139939" providerId="ADAL" clId="{1E126722-D3AF-42B1-AD4D-07271E8E1D54}" dt="2024-06-15T09:16:33.524" v="314" actId="478"/>
          <ac:picMkLst>
            <pc:docMk/>
            <pc:sldMk cId="3995010085" sldId="2147472378"/>
            <ac:picMk id="4" creationId="{68866CA3-5206-670C-FA4D-C73FECCAA3C7}"/>
          </ac:picMkLst>
        </pc:picChg>
        <pc:picChg chg="add mod">
          <ac:chgData name="ARUN KARTHIK ." userId="62a047ea-99a3-445a-a127-bd8840139939" providerId="ADAL" clId="{1E126722-D3AF-42B1-AD4D-07271E8E1D54}" dt="2024-06-15T09:16:40.210" v="320" actId="14100"/>
          <ac:picMkLst>
            <pc:docMk/>
            <pc:sldMk cId="3995010085" sldId="2147472378"/>
            <ac:picMk id="8" creationId="{62178C8C-5DEA-F8D6-ACFD-9289F9D09920}"/>
          </ac:picMkLst>
        </pc:picChg>
        <pc:inkChg chg="add">
          <ac:chgData name="ARUN KARTHIK ." userId="62a047ea-99a3-445a-a127-bd8840139939" providerId="ADAL" clId="{1E126722-D3AF-42B1-AD4D-07271E8E1D54}" dt="2024-06-15T09:15:09.758" v="310"/>
          <ac:inkMkLst>
            <pc:docMk/>
            <pc:sldMk cId="3995010085" sldId="2147472378"/>
            <ac:inkMk id="5" creationId="{1A274946-3BD0-0AB4-BE0C-57254D3DA6FF}"/>
          </ac:inkMkLst>
        </pc:inkChg>
        <pc:inkChg chg="add del">
          <ac:chgData name="ARUN KARTHIK ." userId="62a047ea-99a3-445a-a127-bd8840139939" providerId="ADAL" clId="{1E126722-D3AF-42B1-AD4D-07271E8E1D54}" dt="2024-06-15T09:19:19.613" v="351" actId="478"/>
          <ac:inkMkLst>
            <pc:docMk/>
            <pc:sldMk cId="3995010085" sldId="2147472378"/>
            <ac:inkMk id="9" creationId="{711ADBF6-8F2A-18FF-9512-26FCE4E80BEC}"/>
          </ac:inkMkLst>
        </pc:inkChg>
        <pc:inkChg chg="add del">
          <ac:chgData name="ARUN KARTHIK ." userId="62a047ea-99a3-445a-a127-bd8840139939" providerId="ADAL" clId="{1E126722-D3AF-42B1-AD4D-07271E8E1D54}" dt="2024-06-15T09:19:20.397" v="352" actId="478"/>
          <ac:inkMkLst>
            <pc:docMk/>
            <pc:sldMk cId="3995010085" sldId="2147472378"/>
            <ac:inkMk id="27" creationId="{4DCA9FBA-B6A2-D277-E9FE-2D38CEA33E61}"/>
          </ac:inkMkLst>
        </pc:inkChg>
        <pc:inkChg chg="add">
          <ac:chgData name="ARUN KARTHIK ." userId="62a047ea-99a3-445a-a127-bd8840139939" providerId="ADAL" clId="{1E126722-D3AF-42B1-AD4D-07271E8E1D54}" dt="2024-06-15T09:22:19.458" v="365"/>
          <ac:inkMkLst>
            <pc:docMk/>
            <pc:sldMk cId="3995010085" sldId="2147472378"/>
            <ac:inkMk id="29" creationId="{AADDA470-83CF-828D-72B0-285F759CFD6B}"/>
          </ac:inkMkLst>
        </pc:inkChg>
        <pc:cxnChg chg="add mod">
          <ac:chgData name="ARUN KARTHIK ." userId="62a047ea-99a3-445a-a127-bd8840139939" providerId="ADAL" clId="{1E126722-D3AF-42B1-AD4D-07271E8E1D54}" dt="2024-06-15T09:18:07.025" v="328" actId="1076"/>
          <ac:cxnSpMkLst>
            <pc:docMk/>
            <pc:sldMk cId="3995010085" sldId="2147472378"/>
            <ac:cxnSpMk id="12" creationId="{4C955A0B-EC59-9A6C-FC6D-DD1DE9C2F15C}"/>
          </ac:cxnSpMkLst>
        </pc:cxnChg>
        <pc:cxnChg chg="add mod">
          <ac:chgData name="ARUN KARTHIK ." userId="62a047ea-99a3-445a-a127-bd8840139939" providerId="ADAL" clId="{1E126722-D3AF-42B1-AD4D-07271E8E1D54}" dt="2024-06-15T09:18:14.146" v="331" actId="14100"/>
          <ac:cxnSpMkLst>
            <pc:docMk/>
            <pc:sldMk cId="3995010085" sldId="2147472378"/>
            <ac:cxnSpMk id="14" creationId="{46B4CBCF-5CFB-4644-14DE-389F80C0944F}"/>
          </ac:cxnSpMkLst>
        </pc:cxnChg>
        <pc:cxnChg chg="add mod">
          <ac:chgData name="ARUN KARTHIK ." userId="62a047ea-99a3-445a-a127-bd8840139939" providerId="ADAL" clId="{1E126722-D3AF-42B1-AD4D-07271E8E1D54}" dt="2024-06-15T09:18:19.834" v="334" actId="14100"/>
          <ac:cxnSpMkLst>
            <pc:docMk/>
            <pc:sldMk cId="3995010085" sldId="2147472378"/>
            <ac:cxnSpMk id="16" creationId="{9E7E7F44-0F00-E6D3-0C24-8E0B4E3DD45D}"/>
          </ac:cxnSpMkLst>
        </pc:cxnChg>
        <pc:cxnChg chg="add mod">
          <ac:chgData name="ARUN KARTHIK ." userId="62a047ea-99a3-445a-a127-bd8840139939" providerId="ADAL" clId="{1E126722-D3AF-42B1-AD4D-07271E8E1D54}" dt="2024-06-15T09:18:23.517" v="336" actId="1076"/>
          <ac:cxnSpMkLst>
            <pc:docMk/>
            <pc:sldMk cId="3995010085" sldId="2147472378"/>
            <ac:cxnSpMk id="18" creationId="{802EBC65-9A23-4950-588D-CE3C20264E5C}"/>
          </ac:cxnSpMkLst>
        </pc:cxnChg>
        <pc:cxnChg chg="add mod">
          <ac:chgData name="ARUN KARTHIK ." userId="62a047ea-99a3-445a-a127-bd8840139939" providerId="ADAL" clId="{1E126722-D3AF-42B1-AD4D-07271E8E1D54}" dt="2024-06-15T09:18:29.194" v="339" actId="14100"/>
          <ac:cxnSpMkLst>
            <pc:docMk/>
            <pc:sldMk cId="3995010085" sldId="2147472378"/>
            <ac:cxnSpMk id="19" creationId="{7CE9C432-CCC5-EB14-A6AC-9D95B16A0119}"/>
          </ac:cxnSpMkLst>
        </pc:cxnChg>
        <pc:cxnChg chg="add del mod">
          <ac:chgData name="ARUN KARTHIK ." userId="62a047ea-99a3-445a-a127-bd8840139939" providerId="ADAL" clId="{1E126722-D3AF-42B1-AD4D-07271E8E1D54}" dt="2024-06-15T09:18:37.386" v="343" actId="478"/>
          <ac:cxnSpMkLst>
            <pc:docMk/>
            <pc:sldMk cId="3995010085" sldId="2147472378"/>
            <ac:cxnSpMk id="21" creationId="{44F55528-1BFC-4E0F-AE6D-D975A7D4111B}"/>
          </ac:cxnSpMkLst>
        </pc:cxnChg>
        <pc:cxnChg chg="add mod">
          <ac:chgData name="ARUN KARTHIK ." userId="62a047ea-99a3-445a-a127-bd8840139939" providerId="ADAL" clId="{1E126722-D3AF-42B1-AD4D-07271E8E1D54}" dt="2024-06-15T09:18:44.458" v="346" actId="14100"/>
          <ac:cxnSpMkLst>
            <pc:docMk/>
            <pc:sldMk cId="3995010085" sldId="2147472378"/>
            <ac:cxnSpMk id="23" creationId="{A230D499-E1DB-A340-F369-447524572E8F}"/>
          </ac:cxnSpMkLst>
        </pc:cxnChg>
        <pc:cxnChg chg="add mod">
          <ac:chgData name="ARUN KARTHIK ." userId="62a047ea-99a3-445a-a127-bd8840139939" providerId="ADAL" clId="{1E126722-D3AF-42B1-AD4D-07271E8E1D54}" dt="2024-06-15T09:18:48.945" v="349" actId="14100"/>
          <ac:cxnSpMkLst>
            <pc:docMk/>
            <pc:sldMk cId="3995010085" sldId="2147472378"/>
            <ac:cxnSpMk id="25" creationId="{A158EF34-9BBE-E35F-7FB3-4B0E15076EA6}"/>
          </ac:cxnSpMkLst>
        </pc:cxnChg>
        <pc:cxnChg chg="add mod">
          <ac:chgData name="ARUN KARTHIK ." userId="62a047ea-99a3-445a-a127-bd8840139939" providerId="ADAL" clId="{1E126722-D3AF-42B1-AD4D-07271E8E1D54}" dt="2024-06-15T09:23:20.131" v="383" actId="1582"/>
          <ac:cxnSpMkLst>
            <pc:docMk/>
            <pc:sldMk cId="3995010085" sldId="2147472378"/>
            <ac:cxnSpMk id="31" creationId="{2E1CE81E-F117-8FE2-8BF0-B617B1BB2CA7}"/>
          </ac:cxnSpMkLst>
        </pc:cxnChg>
      </pc:sldChg>
      <pc:sldChg chg="addSp delSp modSp add mod">
        <pc:chgData name="ARUN KARTHIK ." userId="62a047ea-99a3-445a-a127-bd8840139939" providerId="ADAL" clId="{1E126722-D3AF-42B1-AD4D-07271E8E1D54}" dt="2024-06-15T09:26:24.430" v="402"/>
        <pc:sldMkLst>
          <pc:docMk/>
          <pc:sldMk cId="113361996" sldId="2147472379"/>
        </pc:sldMkLst>
        <pc:spChg chg="del">
          <ac:chgData name="ARUN KARTHIK ." userId="62a047ea-99a3-445a-a127-bd8840139939" providerId="ADAL" clId="{1E126722-D3AF-42B1-AD4D-07271E8E1D54}" dt="2024-06-15T09:22:31.652" v="367" actId="478"/>
          <ac:spMkLst>
            <pc:docMk/>
            <pc:sldMk cId="113361996" sldId="2147472379"/>
            <ac:spMk id="28" creationId="{3F079085-4105-A3BA-24DA-D5E786590206}"/>
          </ac:spMkLst>
        </pc:spChg>
        <pc:graphicFrameChg chg="add del mod">
          <ac:chgData name="ARUN KARTHIK ." userId="62a047ea-99a3-445a-a127-bd8840139939" providerId="ADAL" clId="{1E126722-D3AF-42B1-AD4D-07271E8E1D54}" dt="2024-06-15T09:22:58.793" v="371" actId="478"/>
          <ac:graphicFrameMkLst>
            <pc:docMk/>
            <pc:sldMk cId="113361996" sldId="2147472379"/>
            <ac:graphicFrameMk id="2" creationId="{8AADC400-533E-8489-AED9-BDCB43F2FD06}"/>
          </ac:graphicFrameMkLst>
        </pc:graphicFrameChg>
        <pc:graphicFrameChg chg="add mod">
          <ac:chgData name="ARUN KARTHIK ." userId="62a047ea-99a3-445a-a127-bd8840139939" providerId="ADAL" clId="{1E126722-D3AF-42B1-AD4D-07271E8E1D54}" dt="2024-06-15T09:23:02.216" v="374"/>
          <ac:graphicFrameMkLst>
            <pc:docMk/>
            <pc:sldMk cId="113361996" sldId="2147472379"/>
            <ac:graphicFrameMk id="3" creationId="{8AADC400-533E-8489-AED9-BDCB43F2FD06}"/>
          </ac:graphicFrameMkLst>
        </pc:graphicFrameChg>
        <pc:picChg chg="add mod">
          <ac:chgData name="ARUN KARTHIK ." userId="62a047ea-99a3-445a-a127-bd8840139939" providerId="ADAL" clId="{1E126722-D3AF-42B1-AD4D-07271E8E1D54}" dt="2024-06-15T09:23:04.593" v="381" actId="14100"/>
          <ac:picMkLst>
            <pc:docMk/>
            <pc:sldMk cId="113361996" sldId="2147472379"/>
            <ac:picMk id="4" creationId="{E18AED50-AD70-A769-4FCC-6C642D3880B1}"/>
          </ac:picMkLst>
        </pc:picChg>
        <pc:picChg chg="del">
          <ac:chgData name="ARUN KARTHIK ." userId="62a047ea-99a3-445a-a127-bd8840139939" providerId="ADAL" clId="{1E126722-D3AF-42B1-AD4D-07271E8E1D54}" dt="2024-06-15T09:22:42.249" v="368" actId="478"/>
          <ac:picMkLst>
            <pc:docMk/>
            <pc:sldMk cId="113361996" sldId="2147472379"/>
            <ac:picMk id="8" creationId="{62178C8C-5DEA-F8D6-ACFD-9289F9D09920}"/>
          </ac:picMkLst>
        </pc:picChg>
        <pc:inkChg chg="del">
          <ac:chgData name="ARUN KARTHIK ." userId="62a047ea-99a3-445a-a127-bd8840139939" providerId="ADAL" clId="{1E126722-D3AF-42B1-AD4D-07271E8E1D54}" dt="2024-06-15T09:22:31.652" v="367" actId="478"/>
          <ac:inkMkLst>
            <pc:docMk/>
            <pc:sldMk cId="113361996" sldId="2147472379"/>
            <ac:inkMk id="5" creationId="{1A274946-3BD0-0AB4-BE0C-57254D3DA6FF}"/>
          </ac:inkMkLst>
        </pc:inkChg>
        <pc:inkChg chg="add">
          <ac:chgData name="ARUN KARTHIK ." userId="62a047ea-99a3-445a-a127-bd8840139939" providerId="ADAL" clId="{1E126722-D3AF-42B1-AD4D-07271E8E1D54}" dt="2024-06-15T09:24:23.615" v="388"/>
          <ac:inkMkLst>
            <pc:docMk/>
            <pc:sldMk cId="113361996" sldId="2147472379"/>
            <ac:inkMk id="10" creationId="{8FC972A1-2BDC-7AF0-5338-41ECA47F5FFA}"/>
          </ac:inkMkLst>
        </pc:inkChg>
        <pc:inkChg chg="add">
          <ac:chgData name="ARUN KARTHIK ." userId="62a047ea-99a3-445a-a127-bd8840139939" providerId="ADAL" clId="{1E126722-D3AF-42B1-AD4D-07271E8E1D54}" dt="2024-06-15T09:26:24.430" v="402"/>
          <ac:inkMkLst>
            <pc:docMk/>
            <pc:sldMk cId="113361996" sldId="2147472379"/>
            <ac:inkMk id="11" creationId="{29FE83BE-2810-2004-CADF-BBD9A9A00A51}"/>
          </ac:inkMkLst>
        </pc:inkChg>
        <pc:inkChg chg="del">
          <ac:chgData name="ARUN KARTHIK ." userId="62a047ea-99a3-445a-a127-bd8840139939" providerId="ADAL" clId="{1E126722-D3AF-42B1-AD4D-07271E8E1D54}" dt="2024-06-15T09:22:31.652" v="367" actId="478"/>
          <ac:inkMkLst>
            <pc:docMk/>
            <pc:sldMk cId="113361996" sldId="2147472379"/>
            <ac:inkMk id="29" creationId="{AADDA470-83CF-828D-72B0-285F759CFD6B}"/>
          </ac:inkMkLst>
        </pc:inkChg>
        <pc:cxnChg chg="add mod">
          <ac:chgData name="ARUN KARTHIK ." userId="62a047ea-99a3-445a-a127-bd8840139939" providerId="ADAL" clId="{1E126722-D3AF-42B1-AD4D-07271E8E1D54}" dt="2024-06-15T09:23:30.415" v="387" actId="208"/>
          <ac:cxnSpMkLst>
            <pc:docMk/>
            <pc:sldMk cId="113361996" sldId="2147472379"/>
            <ac:cxnSpMk id="6" creationId="{A1B038D3-D381-A7A0-71A3-7645909FE59A}"/>
          </ac:cxnSpMkLst>
        </pc:cxnChg>
        <pc:cxnChg chg="del">
          <ac:chgData name="ARUN KARTHIK ." userId="62a047ea-99a3-445a-a127-bd8840139939" providerId="ADAL" clId="{1E126722-D3AF-42B1-AD4D-07271E8E1D54}" dt="2024-06-15T09:22:31.652" v="367" actId="478"/>
          <ac:cxnSpMkLst>
            <pc:docMk/>
            <pc:sldMk cId="113361996" sldId="2147472379"/>
            <ac:cxnSpMk id="12" creationId="{4C955A0B-EC59-9A6C-FC6D-DD1DE9C2F15C}"/>
          </ac:cxnSpMkLst>
        </pc:cxnChg>
        <pc:cxnChg chg="del">
          <ac:chgData name="ARUN KARTHIK ." userId="62a047ea-99a3-445a-a127-bd8840139939" providerId="ADAL" clId="{1E126722-D3AF-42B1-AD4D-07271E8E1D54}" dt="2024-06-15T09:22:31.652" v="367" actId="478"/>
          <ac:cxnSpMkLst>
            <pc:docMk/>
            <pc:sldMk cId="113361996" sldId="2147472379"/>
            <ac:cxnSpMk id="14" creationId="{46B4CBCF-5CFB-4644-14DE-389F80C0944F}"/>
          </ac:cxnSpMkLst>
        </pc:cxnChg>
        <pc:cxnChg chg="del">
          <ac:chgData name="ARUN KARTHIK ." userId="62a047ea-99a3-445a-a127-bd8840139939" providerId="ADAL" clId="{1E126722-D3AF-42B1-AD4D-07271E8E1D54}" dt="2024-06-15T09:22:31.652" v="367" actId="478"/>
          <ac:cxnSpMkLst>
            <pc:docMk/>
            <pc:sldMk cId="113361996" sldId="2147472379"/>
            <ac:cxnSpMk id="16" creationId="{9E7E7F44-0F00-E6D3-0C24-8E0B4E3DD45D}"/>
          </ac:cxnSpMkLst>
        </pc:cxnChg>
        <pc:cxnChg chg="del">
          <ac:chgData name="ARUN KARTHIK ." userId="62a047ea-99a3-445a-a127-bd8840139939" providerId="ADAL" clId="{1E126722-D3AF-42B1-AD4D-07271E8E1D54}" dt="2024-06-15T09:22:31.652" v="367" actId="478"/>
          <ac:cxnSpMkLst>
            <pc:docMk/>
            <pc:sldMk cId="113361996" sldId="2147472379"/>
            <ac:cxnSpMk id="18" creationId="{802EBC65-9A23-4950-588D-CE3C20264E5C}"/>
          </ac:cxnSpMkLst>
        </pc:cxnChg>
        <pc:cxnChg chg="del">
          <ac:chgData name="ARUN KARTHIK ." userId="62a047ea-99a3-445a-a127-bd8840139939" providerId="ADAL" clId="{1E126722-D3AF-42B1-AD4D-07271E8E1D54}" dt="2024-06-15T09:22:31.652" v="367" actId="478"/>
          <ac:cxnSpMkLst>
            <pc:docMk/>
            <pc:sldMk cId="113361996" sldId="2147472379"/>
            <ac:cxnSpMk id="19" creationId="{7CE9C432-CCC5-EB14-A6AC-9D95B16A0119}"/>
          </ac:cxnSpMkLst>
        </pc:cxnChg>
        <pc:cxnChg chg="del">
          <ac:chgData name="ARUN KARTHIK ." userId="62a047ea-99a3-445a-a127-bd8840139939" providerId="ADAL" clId="{1E126722-D3AF-42B1-AD4D-07271E8E1D54}" dt="2024-06-15T09:22:31.652" v="367" actId="478"/>
          <ac:cxnSpMkLst>
            <pc:docMk/>
            <pc:sldMk cId="113361996" sldId="2147472379"/>
            <ac:cxnSpMk id="23" creationId="{A230D499-E1DB-A340-F369-447524572E8F}"/>
          </ac:cxnSpMkLst>
        </pc:cxnChg>
        <pc:cxnChg chg="del">
          <ac:chgData name="ARUN KARTHIK ." userId="62a047ea-99a3-445a-a127-bd8840139939" providerId="ADAL" clId="{1E126722-D3AF-42B1-AD4D-07271E8E1D54}" dt="2024-06-15T09:22:31.652" v="367" actId="478"/>
          <ac:cxnSpMkLst>
            <pc:docMk/>
            <pc:sldMk cId="113361996" sldId="2147472379"/>
            <ac:cxnSpMk id="25" creationId="{A158EF34-9BBE-E35F-7FB3-4B0E15076EA6}"/>
          </ac:cxnSpMkLst>
        </pc:cxnChg>
      </pc:sldChg>
      <pc:sldChg chg="addSp delSp modSp add mod">
        <pc:chgData name="ARUN KARTHIK ." userId="62a047ea-99a3-445a-a127-bd8840139939" providerId="ADAL" clId="{1E126722-D3AF-42B1-AD4D-07271E8E1D54}" dt="2024-06-15T09:25:31.961" v="401"/>
        <pc:sldMkLst>
          <pc:docMk/>
          <pc:sldMk cId="2195800177" sldId="2147472380"/>
        </pc:sldMkLst>
        <pc:inkChg chg="add">
          <ac:chgData name="ARUN KARTHIK ." userId="62a047ea-99a3-445a-a127-bd8840139939" providerId="ADAL" clId="{1E126722-D3AF-42B1-AD4D-07271E8E1D54}" dt="2024-06-15T09:25:31.961" v="401"/>
          <ac:inkMkLst>
            <pc:docMk/>
            <pc:sldMk cId="2195800177" sldId="2147472380"/>
            <ac:inkMk id="2" creationId="{76ABBDDA-B0FD-23D2-C98B-F045C4D0D87E}"/>
          </ac:inkMkLst>
        </pc:inkChg>
        <pc:inkChg chg="del">
          <ac:chgData name="ARUN KARTHIK ." userId="62a047ea-99a3-445a-a127-bd8840139939" providerId="ADAL" clId="{1E126722-D3AF-42B1-AD4D-07271E8E1D54}" dt="2024-06-15T09:24:27.574" v="390" actId="478"/>
          <ac:inkMkLst>
            <pc:docMk/>
            <pc:sldMk cId="2195800177" sldId="2147472380"/>
            <ac:inkMk id="10" creationId="{8FC972A1-2BDC-7AF0-5338-41ECA47F5FFA}"/>
          </ac:inkMkLst>
        </pc:inkChg>
        <pc:cxnChg chg="mod">
          <ac:chgData name="ARUN KARTHIK ." userId="62a047ea-99a3-445a-a127-bd8840139939" providerId="ADAL" clId="{1E126722-D3AF-42B1-AD4D-07271E8E1D54}" dt="2024-06-15T09:24:39.999" v="400" actId="688"/>
          <ac:cxnSpMkLst>
            <pc:docMk/>
            <pc:sldMk cId="2195800177" sldId="2147472380"/>
            <ac:cxnSpMk id="6" creationId="{A1B038D3-D381-A7A0-71A3-7645909FE59A}"/>
          </ac:cxnSpMkLst>
        </pc:cxnChg>
      </pc:sldChg>
      <pc:sldChg chg="addSp new">
        <pc:chgData name="ARUN KARTHIK ." userId="62a047ea-99a3-445a-a127-bd8840139939" providerId="ADAL" clId="{1E126722-D3AF-42B1-AD4D-07271E8E1D54}" dt="2024-06-15T09:36:53.045" v="404"/>
        <pc:sldMkLst>
          <pc:docMk/>
          <pc:sldMk cId="3475647193" sldId="2147472381"/>
        </pc:sldMkLst>
        <pc:inkChg chg="add">
          <ac:chgData name="ARUN KARTHIK ." userId="62a047ea-99a3-445a-a127-bd8840139939" providerId="ADAL" clId="{1E126722-D3AF-42B1-AD4D-07271E8E1D54}" dt="2024-06-15T09:36:53.045" v="404"/>
          <ac:inkMkLst>
            <pc:docMk/>
            <pc:sldMk cId="3475647193" sldId="2147472381"/>
            <ac:inkMk id="3" creationId="{944ABD78-869C-466B-28A5-828A665B5777}"/>
          </ac:inkMkLst>
        </pc:inkChg>
      </pc:sldChg>
      <pc:sldChg chg="addSp new">
        <pc:chgData name="ARUN KARTHIK ." userId="62a047ea-99a3-445a-a127-bd8840139939" providerId="ADAL" clId="{1E126722-D3AF-42B1-AD4D-07271E8E1D54}" dt="2024-06-15T10:19:59.846" v="407"/>
        <pc:sldMkLst>
          <pc:docMk/>
          <pc:sldMk cId="4191511362" sldId="2147472382"/>
        </pc:sldMkLst>
        <pc:inkChg chg="add">
          <ac:chgData name="ARUN KARTHIK ." userId="62a047ea-99a3-445a-a127-bd8840139939" providerId="ADAL" clId="{1E126722-D3AF-42B1-AD4D-07271E8E1D54}" dt="2024-06-15T10:19:59.846" v="407"/>
          <ac:inkMkLst>
            <pc:docMk/>
            <pc:sldMk cId="4191511362" sldId="2147472382"/>
            <ac:inkMk id="3" creationId="{4A1405CB-0092-611F-8016-D0B12D57CA0F}"/>
          </ac:inkMkLst>
        </pc:inkChg>
      </pc:sldChg>
      <pc:sldChg chg="addSp delSp add mod">
        <pc:chgData name="ARUN KARTHIK ." userId="62a047ea-99a3-445a-a127-bd8840139939" providerId="ADAL" clId="{1E126722-D3AF-42B1-AD4D-07271E8E1D54}" dt="2024-06-15T10:30:38.344" v="410"/>
        <pc:sldMkLst>
          <pc:docMk/>
          <pc:sldMk cId="3105783908" sldId="2147472383"/>
        </pc:sldMkLst>
        <pc:inkChg chg="del">
          <ac:chgData name="ARUN KARTHIK ." userId="62a047ea-99a3-445a-a127-bd8840139939" providerId="ADAL" clId="{1E126722-D3AF-42B1-AD4D-07271E8E1D54}" dt="2024-06-15T10:20:04.050" v="409" actId="478"/>
          <ac:inkMkLst>
            <pc:docMk/>
            <pc:sldMk cId="3105783908" sldId="2147472383"/>
            <ac:inkMk id="2" creationId="{25C989B6-3B24-8E63-9BDA-1E64753A3E80}"/>
          </ac:inkMkLst>
        </pc:inkChg>
        <pc:inkChg chg="add">
          <ac:chgData name="ARUN KARTHIK ." userId="62a047ea-99a3-445a-a127-bd8840139939" providerId="ADAL" clId="{1E126722-D3AF-42B1-AD4D-07271E8E1D54}" dt="2024-06-15T10:30:38.344" v="410"/>
          <ac:inkMkLst>
            <pc:docMk/>
            <pc:sldMk cId="3105783908" sldId="2147472383"/>
            <ac:inkMk id="5" creationId="{5F76E6B8-CFA4-040C-88DC-106CCC7708DF}"/>
          </ac:inkMkLst>
        </pc:inkChg>
      </pc:sldChg>
    </pc:docChg>
  </pc:docChgLst>
  <pc:docChgLst>
    <pc:chgData name="ARUN KARTHIK ." userId="62a047ea-99a3-445a-a127-bd8840139939" providerId="ADAL" clId="{681553B4-56ED-45EF-8511-39EE08122294}"/>
    <pc:docChg chg="custSel addSld modSld">
      <pc:chgData name="ARUN KARTHIK ." userId="62a047ea-99a3-445a-a127-bd8840139939" providerId="ADAL" clId="{681553B4-56ED-45EF-8511-39EE08122294}" dt="2024-06-09T12:01:25.687" v="302" actId="478"/>
      <pc:docMkLst>
        <pc:docMk/>
      </pc:docMkLst>
      <pc:sldChg chg="addSp mod">
        <pc:chgData name="ARUN KARTHIK ." userId="62a047ea-99a3-445a-a127-bd8840139939" providerId="ADAL" clId="{681553B4-56ED-45EF-8511-39EE08122294}" dt="2024-06-09T11:45:26.553" v="171" actId="11529"/>
        <pc:sldMkLst>
          <pc:docMk/>
          <pc:sldMk cId="2161333238" sldId="2147472331"/>
        </pc:sldMkLst>
        <pc:spChg chg="add">
          <ac:chgData name="ARUN KARTHIK ." userId="62a047ea-99a3-445a-a127-bd8840139939" providerId="ADAL" clId="{681553B4-56ED-45EF-8511-39EE08122294}" dt="2024-06-09T11:45:26.553" v="171" actId="11529"/>
          <ac:spMkLst>
            <pc:docMk/>
            <pc:sldMk cId="2161333238" sldId="2147472331"/>
            <ac:spMk id="2" creationId="{AFFC9EAD-8E1E-F2FB-27ED-0DA4E772B5A9}"/>
          </ac:spMkLst>
        </pc:spChg>
      </pc:sldChg>
      <pc:sldChg chg="addSp delSp modSp new mod">
        <pc:chgData name="ARUN KARTHIK ." userId="62a047ea-99a3-445a-a127-bd8840139939" providerId="ADAL" clId="{681553B4-56ED-45EF-8511-39EE08122294}" dt="2024-06-09T11:26:48.707" v="170" actId="197"/>
        <pc:sldMkLst>
          <pc:docMk/>
          <pc:sldMk cId="2783640296" sldId="2147472363"/>
        </pc:sldMkLst>
        <pc:spChg chg="del">
          <ac:chgData name="ARUN KARTHIK ." userId="62a047ea-99a3-445a-a127-bd8840139939" providerId="ADAL" clId="{681553B4-56ED-45EF-8511-39EE08122294}" dt="2024-06-09T10:52:31.677" v="1" actId="478"/>
          <ac:spMkLst>
            <pc:docMk/>
            <pc:sldMk cId="2783640296" sldId="2147472363"/>
            <ac:spMk id="2" creationId="{8C52F98F-2A22-AC58-651E-23A10117A592}"/>
          </ac:spMkLst>
        </pc:spChg>
        <pc:spChg chg="add mod">
          <ac:chgData name="ARUN KARTHIK ." userId="62a047ea-99a3-445a-a127-bd8840139939" providerId="ADAL" clId="{681553B4-56ED-45EF-8511-39EE08122294}" dt="2024-06-09T10:58:27.974" v="95" actId="20577"/>
          <ac:spMkLst>
            <pc:docMk/>
            <pc:sldMk cId="2783640296" sldId="2147472363"/>
            <ac:spMk id="3" creationId="{2888D1EE-9CEC-6B82-24AA-793C16A1E76F}"/>
          </ac:spMkLst>
        </pc:spChg>
        <pc:spChg chg="add del">
          <ac:chgData name="ARUN KARTHIK ." userId="62a047ea-99a3-445a-a127-bd8840139939" providerId="ADAL" clId="{681553B4-56ED-45EF-8511-39EE08122294}" dt="2024-06-09T10:54:56.865" v="24" actId="478"/>
          <ac:spMkLst>
            <pc:docMk/>
            <pc:sldMk cId="2783640296" sldId="2147472363"/>
            <ac:spMk id="7" creationId="{D9319D44-708E-4054-99D0-42CD8244F627}"/>
          </ac:spMkLst>
        </pc:spChg>
        <pc:spChg chg="add del mod">
          <ac:chgData name="ARUN KARTHIK ." userId="62a047ea-99a3-445a-a127-bd8840139939" providerId="ADAL" clId="{681553B4-56ED-45EF-8511-39EE08122294}" dt="2024-06-09T10:55:40.713" v="43" actId="478"/>
          <ac:spMkLst>
            <pc:docMk/>
            <pc:sldMk cId="2783640296" sldId="2147472363"/>
            <ac:spMk id="16" creationId="{467B275A-9FE0-62D5-E0E2-1F6A1BD6BA83}"/>
          </ac:spMkLst>
        </pc:spChg>
        <pc:spChg chg="add mod">
          <ac:chgData name="ARUN KARTHIK ." userId="62a047ea-99a3-445a-a127-bd8840139939" providerId="ADAL" clId="{681553B4-56ED-45EF-8511-39EE08122294}" dt="2024-06-09T10:58:32.494" v="106" actId="20577"/>
          <ac:spMkLst>
            <pc:docMk/>
            <pc:sldMk cId="2783640296" sldId="2147472363"/>
            <ac:spMk id="17" creationId="{E4686F14-A9B2-8247-8D34-5947D56AC274}"/>
          </ac:spMkLst>
        </pc:spChg>
        <pc:spChg chg="add mod">
          <ac:chgData name="ARUN KARTHIK ." userId="62a047ea-99a3-445a-a127-bd8840139939" providerId="ADAL" clId="{681553B4-56ED-45EF-8511-39EE08122294}" dt="2024-06-09T11:00:26.972" v="110" actId="20577"/>
          <ac:spMkLst>
            <pc:docMk/>
            <pc:sldMk cId="2783640296" sldId="2147472363"/>
            <ac:spMk id="20" creationId="{07537B7B-EB27-EEB5-35C5-F2AD01A98DF9}"/>
          </ac:spMkLst>
        </pc:spChg>
        <pc:spChg chg="add mod">
          <ac:chgData name="ARUN KARTHIK ." userId="62a047ea-99a3-445a-a127-bd8840139939" providerId="ADAL" clId="{681553B4-56ED-45EF-8511-39EE08122294}" dt="2024-06-09T11:00:32.545" v="112" actId="1076"/>
          <ac:spMkLst>
            <pc:docMk/>
            <pc:sldMk cId="2783640296" sldId="2147472363"/>
            <ac:spMk id="21" creationId="{1CF23612-71B0-939F-9686-3A17537A2FDD}"/>
          </ac:spMkLst>
        </pc:spChg>
        <pc:spChg chg="add mod">
          <ac:chgData name="ARUN KARTHIK ." userId="62a047ea-99a3-445a-a127-bd8840139939" providerId="ADAL" clId="{681553B4-56ED-45EF-8511-39EE08122294}" dt="2024-06-09T11:00:36.112" v="114" actId="1076"/>
          <ac:spMkLst>
            <pc:docMk/>
            <pc:sldMk cId="2783640296" sldId="2147472363"/>
            <ac:spMk id="22" creationId="{2B0EF21D-0C49-A518-6BA8-95704123BF11}"/>
          </ac:spMkLst>
        </pc:spChg>
        <pc:spChg chg="add mod">
          <ac:chgData name="ARUN KARTHIK ." userId="62a047ea-99a3-445a-a127-bd8840139939" providerId="ADAL" clId="{681553B4-56ED-45EF-8511-39EE08122294}" dt="2024-06-09T11:00:41.210" v="119" actId="20577"/>
          <ac:spMkLst>
            <pc:docMk/>
            <pc:sldMk cId="2783640296" sldId="2147472363"/>
            <ac:spMk id="23" creationId="{A00EDFF4-A98C-E8CC-9DB9-6ABBC0C382BE}"/>
          </ac:spMkLst>
        </pc:spChg>
        <pc:spChg chg="add mod">
          <ac:chgData name="ARUN KARTHIK ." userId="62a047ea-99a3-445a-a127-bd8840139939" providerId="ADAL" clId="{681553B4-56ED-45EF-8511-39EE08122294}" dt="2024-06-09T11:00:45.273" v="121" actId="1076"/>
          <ac:spMkLst>
            <pc:docMk/>
            <pc:sldMk cId="2783640296" sldId="2147472363"/>
            <ac:spMk id="24" creationId="{AED1A8BE-FFE5-B390-C2EA-B7D4B93B3662}"/>
          </ac:spMkLst>
        </pc:spChg>
        <pc:spChg chg="add mod">
          <ac:chgData name="ARUN KARTHIK ." userId="62a047ea-99a3-445a-a127-bd8840139939" providerId="ADAL" clId="{681553B4-56ED-45EF-8511-39EE08122294}" dt="2024-06-09T11:00:49.296" v="123" actId="1076"/>
          <ac:spMkLst>
            <pc:docMk/>
            <pc:sldMk cId="2783640296" sldId="2147472363"/>
            <ac:spMk id="25" creationId="{F1A5D738-35CF-A015-6347-EA9FB21EEBB9}"/>
          </ac:spMkLst>
        </pc:spChg>
        <pc:spChg chg="add">
          <ac:chgData name="ARUN KARTHIK ." userId="62a047ea-99a3-445a-a127-bd8840139939" providerId="ADAL" clId="{681553B4-56ED-45EF-8511-39EE08122294}" dt="2024-06-09T11:26:28.081" v="165" actId="11529"/>
          <ac:spMkLst>
            <pc:docMk/>
            <pc:sldMk cId="2783640296" sldId="2147472363"/>
            <ac:spMk id="28" creationId="{5B29DD52-2537-68F4-6E12-BEBCD41E345A}"/>
          </ac:spMkLst>
        </pc:spChg>
        <pc:spChg chg="add mod">
          <ac:chgData name="ARUN KARTHIK ." userId="62a047ea-99a3-445a-a127-bd8840139939" providerId="ADAL" clId="{681553B4-56ED-45EF-8511-39EE08122294}" dt="2024-06-09T11:26:48.707" v="170" actId="197"/>
          <ac:spMkLst>
            <pc:docMk/>
            <pc:sldMk cId="2783640296" sldId="2147472363"/>
            <ac:spMk id="30" creationId="{3E969EE6-257B-6CA2-97B8-9B2B2F773BF1}"/>
          </ac:spMkLst>
        </pc:spChg>
        <pc:picChg chg="add mod">
          <ac:chgData name="ARUN KARTHIK ." userId="62a047ea-99a3-445a-a127-bd8840139939" providerId="ADAL" clId="{681553B4-56ED-45EF-8511-39EE08122294}" dt="2024-06-09T10:54:35.285" v="18" actId="1076"/>
          <ac:picMkLst>
            <pc:docMk/>
            <pc:sldMk cId="2783640296" sldId="2147472363"/>
            <ac:picMk id="4" creationId="{0BE38357-3181-D1EA-2D4E-CC8C1669B6A8}"/>
          </ac:picMkLst>
        </pc:picChg>
        <pc:picChg chg="add mod">
          <ac:chgData name="ARUN KARTHIK ." userId="62a047ea-99a3-445a-a127-bd8840139939" providerId="ADAL" clId="{681553B4-56ED-45EF-8511-39EE08122294}" dt="2024-06-09T10:54:39.102" v="21" actId="1076"/>
          <ac:picMkLst>
            <pc:docMk/>
            <pc:sldMk cId="2783640296" sldId="2147472363"/>
            <ac:picMk id="5" creationId="{A971EDD5-6DD7-B00B-2372-20D01D5AECB6}"/>
          </ac:picMkLst>
        </pc:picChg>
        <pc:picChg chg="add mod">
          <ac:chgData name="ARUN KARTHIK ." userId="62a047ea-99a3-445a-a127-bd8840139939" providerId="ADAL" clId="{681553B4-56ED-45EF-8511-39EE08122294}" dt="2024-06-09T10:54:42.346" v="22" actId="571"/>
          <ac:picMkLst>
            <pc:docMk/>
            <pc:sldMk cId="2783640296" sldId="2147472363"/>
            <ac:picMk id="6" creationId="{5F58322A-AEDB-BAC0-1BEA-3BAF942856BE}"/>
          </ac:picMkLst>
        </pc:picChg>
        <pc:picChg chg="add mod">
          <ac:chgData name="ARUN KARTHIK ." userId="62a047ea-99a3-445a-a127-bd8840139939" providerId="ADAL" clId="{681553B4-56ED-45EF-8511-39EE08122294}" dt="2024-06-09T11:17:18.955" v="156" actId="1076"/>
          <ac:picMkLst>
            <pc:docMk/>
            <pc:sldMk cId="2783640296" sldId="2147472363"/>
            <ac:picMk id="26" creationId="{2900D3DA-F83F-8424-5396-F2CBC27D21ED}"/>
          </ac:picMkLst>
        </pc:picChg>
        <pc:picChg chg="add mod">
          <ac:chgData name="ARUN KARTHIK ." userId="62a047ea-99a3-445a-a127-bd8840139939" providerId="ADAL" clId="{681553B4-56ED-45EF-8511-39EE08122294}" dt="2024-06-09T11:26:19.504" v="164" actId="1076"/>
          <ac:picMkLst>
            <pc:docMk/>
            <pc:sldMk cId="2783640296" sldId="2147472363"/>
            <ac:picMk id="27" creationId="{75FC2C22-D9F6-F0F8-23A6-AF2A7A9D3380}"/>
          </ac:picMkLst>
        </pc:picChg>
        <pc:picChg chg="add mod">
          <ac:chgData name="ARUN KARTHIK ." userId="62a047ea-99a3-445a-a127-bd8840139939" providerId="ADAL" clId="{681553B4-56ED-45EF-8511-39EE08122294}" dt="2024-06-09T11:26:36.652" v="167" actId="1076"/>
          <ac:picMkLst>
            <pc:docMk/>
            <pc:sldMk cId="2783640296" sldId="2147472363"/>
            <ac:picMk id="29" creationId="{A85F5C86-AA3C-60A5-666F-F79C3E9A762C}"/>
          </ac:picMkLst>
        </pc:picChg>
        <pc:picChg chg="add del mod">
          <ac:chgData name="ARUN KARTHIK ." userId="62a047ea-99a3-445a-a127-bd8840139939" providerId="ADAL" clId="{681553B4-56ED-45EF-8511-39EE08122294}" dt="2024-06-09T10:54:36.364" v="19" actId="478"/>
          <ac:picMkLst>
            <pc:docMk/>
            <pc:sldMk cId="2783640296" sldId="2147472363"/>
            <ac:picMk id="1026" creationId="{4FD342F5-7BA8-E7E1-6FA2-6A8626BBCDD5}"/>
          </ac:picMkLst>
        </pc:picChg>
        <pc:picChg chg="add mod">
          <ac:chgData name="ARUN KARTHIK ." userId="62a047ea-99a3-445a-a127-bd8840139939" providerId="ADAL" clId="{681553B4-56ED-45EF-8511-39EE08122294}" dt="2024-06-09T10:57:47.633" v="86" actId="167"/>
          <ac:picMkLst>
            <pc:docMk/>
            <pc:sldMk cId="2783640296" sldId="2147472363"/>
            <ac:picMk id="1028" creationId="{ACA59ECC-AC71-5F96-9600-38801363F9C1}"/>
          </ac:picMkLst>
        </pc:picChg>
        <pc:picChg chg="add del mod">
          <ac:chgData name="ARUN KARTHIK ." userId="62a047ea-99a3-445a-a127-bd8840139939" providerId="ADAL" clId="{681553B4-56ED-45EF-8511-39EE08122294}" dt="2024-06-09T11:02:06.253" v="139" actId="478"/>
          <ac:picMkLst>
            <pc:docMk/>
            <pc:sldMk cId="2783640296" sldId="2147472363"/>
            <ac:picMk id="1030" creationId="{97D370C9-0AFE-09D6-B4CD-F10D82CB5FC8}"/>
          </ac:picMkLst>
        </pc:picChg>
        <pc:picChg chg="add mod">
          <ac:chgData name="ARUN KARTHIK ." userId="62a047ea-99a3-445a-a127-bd8840139939" providerId="ADAL" clId="{681553B4-56ED-45EF-8511-39EE08122294}" dt="2024-06-09T11:02:21.846" v="154" actId="1076"/>
          <ac:picMkLst>
            <pc:docMk/>
            <pc:sldMk cId="2783640296" sldId="2147472363"/>
            <ac:picMk id="1032" creationId="{B61E4433-6EBF-6AE2-A8D6-AE3A948CEC0A}"/>
          </ac:picMkLst>
        </pc:picChg>
        <pc:cxnChg chg="add">
          <ac:chgData name="ARUN KARTHIK ." userId="62a047ea-99a3-445a-a127-bd8840139939" providerId="ADAL" clId="{681553B4-56ED-45EF-8511-39EE08122294}" dt="2024-06-09T10:55:03.526" v="25" actId="11529"/>
          <ac:cxnSpMkLst>
            <pc:docMk/>
            <pc:sldMk cId="2783640296" sldId="2147472363"/>
            <ac:cxnSpMk id="9" creationId="{0EFED336-BF0F-1991-F602-06439C558086}"/>
          </ac:cxnSpMkLst>
        </pc:cxnChg>
        <pc:cxnChg chg="add mod">
          <ac:chgData name="ARUN KARTHIK ." userId="62a047ea-99a3-445a-a127-bd8840139939" providerId="ADAL" clId="{681553B4-56ED-45EF-8511-39EE08122294}" dt="2024-06-09T10:55:19.920" v="37" actId="14100"/>
          <ac:cxnSpMkLst>
            <pc:docMk/>
            <pc:sldMk cId="2783640296" sldId="2147472363"/>
            <ac:cxnSpMk id="10" creationId="{E7B6086F-64CF-E28E-EE64-12E5123DEF73}"/>
          </ac:cxnSpMkLst>
        </pc:cxnChg>
        <pc:cxnChg chg="add mod">
          <ac:chgData name="ARUN KARTHIK ." userId="62a047ea-99a3-445a-a127-bd8840139939" providerId="ADAL" clId="{681553B4-56ED-45EF-8511-39EE08122294}" dt="2024-06-09T10:55:28.520" v="40" actId="14100"/>
          <ac:cxnSpMkLst>
            <pc:docMk/>
            <pc:sldMk cId="2783640296" sldId="2147472363"/>
            <ac:cxnSpMk id="13" creationId="{651965FB-52FB-C065-1B28-7538B23CBAEA}"/>
          </ac:cxnSpMkLst>
        </pc:cxnChg>
        <pc:cxnChg chg="add">
          <ac:chgData name="ARUN KARTHIK ." userId="62a047ea-99a3-445a-a127-bd8840139939" providerId="ADAL" clId="{681553B4-56ED-45EF-8511-39EE08122294}" dt="2024-06-09T10:56:10.421" v="56" actId="11529"/>
          <ac:cxnSpMkLst>
            <pc:docMk/>
            <pc:sldMk cId="2783640296" sldId="2147472363"/>
            <ac:cxnSpMk id="19" creationId="{4AB92462-0534-DA0E-1C96-B013875853B0}"/>
          </ac:cxnSpMkLst>
        </pc:cxnChg>
      </pc:sldChg>
      <pc:sldChg chg="addSp delSp modSp add mod">
        <pc:chgData name="ARUN KARTHIK ." userId="62a047ea-99a3-445a-a127-bd8840139939" providerId="ADAL" clId="{681553B4-56ED-45EF-8511-39EE08122294}" dt="2024-06-09T11:54:35.267" v="292" actId="20577"/>
        <pc:sldMkLst>
          <pc:docMk/>
          <pc:sldMk cId="2604963721" sldId="2147472364"/>
        </pc:sldMkLst>
        <pc:spChg chg="add mod">
          <ac:chgData name="ARUN KARTHIK ." userId="62a047ea-99a3-445a-a127-bd8840139939" providerId="ADAL" clId="{681553B4-56ED-45EF-8511-39EE08122294}" dt="2024-06-09T11:54:26.936" v="264" actId="20577"/>
          <ac:spMkLst>
            <pc:docMk/>
            <pc:sldMk cId="2604963721" sldId="2147472364"/>
            <ac:spMk id="2" creationId="{F7FF3DAD-6826-F3D3-0712-13199319DAE5}"/>
          </ac:spMkLst>
        </pc:spChg>
        <pc:spChg chg="add mod">
          <ac:chgData name="ARUN KARTHIK ." userId="62a047ea-99a3-445a-a127-bd8840139939" providerId="ADAL" clId="{681553B4-56ED-45EF-8511-39EE08122294}" dt="2024-06-09T11:54:30.940" v="276" actId="20577"/>
          <ac:spMkLst>
            <pc:docMk/>
            <pc:sldMk cId="2604963721" sldId="2147472364"/>
            <ac:spMk id="3" creationId="{17F67903-54C1-0A14-7445-AFD1F6610132}"/>
          </ac:spMkLst>
        </pc:spChg>
        <pc:spChg chg="mod">
          <ac:chgData name="ARUN KARTHIK ." userId="62a047ea-99a3-445a-a127-bd8840139939" providerId="ADAL" clId="{681553B4-56ED-45EF-8511-39EE08122294}" dt="2024-06-09T11:51:55.486" v="201" actId="20577"/>
          <ac:spMkLst>
            <pc:docMk/>
            <pc:sldMk cId="2604963721" sldId="2147472364"/>
            <ac:spMk id="4" creationId="{B005B3F8-E38A-C389-2B2E-1BBC6C382B91}"/>
          </ac:spMkLst>
        </pc:spChg>
        <pc:spChg chg="add mod">
          <ac:chgData name="ARUN KARTHIK ." userId="62a047ea-99a3-445a-a127-bd8840139939" providerId="ADAL" clId="{681553B4-56ED-45EF-8511-39EE08122294}" dt="2024-06-09T11:54:35.267" v="292" actId="20577"/>
          <ac:spMkLst>
            <pc:docMk/>
            <pc:sldMk cId="2604963721" sldId="2147472364"/>
            <ac:spMk id="5" creationId="{0B7A8D6D-12F8-04DA-7480-B55BB19F5A1E}"/>
          </ac:spMkLst>
        </pc:spChg>
        <pc:picChg chg="add mod">
          <ac:chgData name="ARUN KARTHIK ." userId="62a047ea-99a3-445a-a127-bd8840139939" providerId="ADAL" clId="{681553B4-56ED-45EF-8511-39EE08122294}" dt="2024-06-09T11:52:53.764" v="241" actId="1076"/>
          <ac:picMkLst>
            <pc:docMk/>
            <pc:sldMk cId="2604963721" sldId="2147472364"/>
            <ac:picMk id="7" creationId="{CF9AE830-FECC-9E14-9699-F83A7540344C}"/>
          </ac:picMkLst>
        </pc:picChg>
        <pc:picChg chg="add mod">
          <ac:chgData name="ARUN KARTHIK ." userId="62a047ea-99a3-445a-a127-bd8840139939" providerId="ADAL" clId="{681553B4-56ED-45EF-8511-39EE08122294}" dt="2024-06-09T11:52:56.365" v="243" actId="1076"/>
          <ac:picMkLst>
            <pc:docMk/>
            <pc:sldMk cId="2604963721" sldId="2147472364"/>
            <ac:picMk id="8" creationId="{121C4B96-075D-64D9-10EA-C4F2FB089C5D}"/>
          </ac:picMkLst>
        </pc:picChg>
        <pc:picChg chg="add mod">
          <ac:chgData name="ARUN KARTHIK ." userId="62a047ea-99a3-445a-a127-bd8840139939" providerId="ADAL" clId="{681553B4-56ED-45EF-8511-39EE08122294}" dt="2024-06-09T11:53:00.192" v="245" actId="1076"/>
          <ac:picMkLst>
            <pc:docMk/>
            <pc:sldMk cId="2604963721" sldId="2147472364"/>
            <ac:picMk id="9" creationId="{522388AD-2108-3E71-5731-02A76F9B29AB}"/>
          </ac:picMkLst>
        </pc:picChg>
        <pc:picChg chg="del">
          <ac:chgData name="ARUN KARTHIK ." userId="62a047ea-99a3-445a-a127-bd8840139939" providerId="ADAL" clId="{681553B4-56ED-45EF-8511-39EE08122294}" dt="2024-06-09T11:51:47.906" v="173" actId="478"/>
          <ac:picMkLst>
            <pc:docMk/>
            <pc:sldMk cId="2604963721" sldId="2147472364"/>
            <ac:picMk id="6146" creationId="{EDCC7EB9-9FB0-1E8C-AE22-DDF63C51B0EF}"/>
          </ac:picMkLst>
        </pc:picChg>
      </pc:sldChg>
      <pc:sldChg chg="addSp delSp modSp add mod">
        <pc:chgData name="ARUN KARTHIK ." userId="62a047ea-99a3-445a-a127-bd8840139939" providerId="ADAL" clId="{681553B4-56ED-45EF-8511-39EE08122294}" dt="2024-06-09T12:01:25.687" v="302" actId="478"/>
        <pc:sldMkLst>
          <pc:docMk/>
          <pc:sldMk cId="1223650770" sldId="2147472365"/>
        </pc:sldMkLst>
        <pc:picChg chg="add mod">
          <ac:chgData name="ARUN KARTHIK ." userId="62a047ea-99a3-445a-a127-bd8840139939" providerId="ADAL" clId="{681553B4-56ED-45EF-8511-39EE08122294}" dt="2024-06-09T11:57:09.504" v="295" actId="1076"/>
          <ac:picMkLst>
            <pc:docMk/>
            <pc:sldMk cId="1223650770" sldId="2147472365"/>
            <ac:picMk id="7" creationId="{B9B53291-749C-4004-301B-A4D8885F96D8}"/>
          </ac:picMkLst>
        </pc:picChg>
        <pc:picChg chg="add mod">
          <ac:chgData name="ARUN KARTHIK ." userId="62a047ea-99a3-445a-a127-bd8840139939" providerId="ADAL" clId="{681553B4-56ED-45EF-8511-39EE08122294}" dt="2024-06-09T11:57:29.520" v="297" actId="1076"/>
          <ac:picMkLst>
            <pc:docMk/>
            <pc:sldMk cId="1223650770" sldId="2147472365"/>
            <ac:picMk id="11" creationId="{E367EFA1-5D0D-8C10-8542-435E69A6645A}"/>
          </ac:picMkLst>
        </pc:picChg>
        <pc:picChg chg="add mod">
          <ac:chgData name="ARUN KARTHIK ." userId="62a047ea-99a3-445a-a127-bd8840139939" providerId="ADAL" clId="{681553B4-56ED-45EF-8511-39EE08122294}" dt="2024-06-09T11:57:33.983" v="299" actId="1076"/>
          <ac:picMkLst>
            <pc:docMk/>
            <pc:sldMk cId="1223650770" sldId="2147472365"/>
            <ac:picMk id="12" creationId="{770A4203-4E3A-80C3-3E9D-3A78A5F8757D}"/>
          </ac:picMkLst>
        </pc:picChg>
        <pc:picChg chg="add mod">
          <ac:chgData name="ARUN KARTHIK ." userId="62a047ea-99a3-445a-a127-bd8840139939" providerId="ADAL" clId="{681553B4-56ED-45EF-8511-39EE08122294}" dt="2024-06-09T11:57:37.695" v="301" actId="1076"/>
          <ac:picMkLst>
            <pc:docMk/>
            <pc:sldMk cId="1223650770" sldId="2147472365"/>
            <ac:picMk id="14" creationId="{B17D879C-1C46-E065-7C47-E439904819D0}"/>
          </ac:picMkLst>
        </pc:picChg>
        <pc:picChg chg="del">
          <ac:chgData name="ARUN KARTHIK ." userId="62a047ea-99a3-445a-a127-bd8840139939" providerId="ADAL" clId="{681553B4-56ED-45EF-8511-39EE08122294}" dt="2024-06-09T12:01:25.687" v="302" actId="478"/>
          <ac:picMkLst>
            <pc:docMk/>
            <pc:sldMk cId="1223650770" sldId="2147472365"/>
            <ac:picMk id="26" creationId="{2900D3DA-F83F-8424-5396-F2CBC27D21E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E1B124-F008-4812-8C3C-7322EF152ED0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641699-4C5C-4635-94E5-5AE39DBEB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898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1699-4C5C-4635-94E5-5AE39DBEB6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28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1699-4C5C-4635-94E5-5AE39DBEB6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135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https://www.linkedin.com/pulse/100-open-source-big-data-ml-architecture-papers-sequel-anil-madan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1699-4C5C-4635-94E5-5AE39DBEB6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372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https://www.linkedin.com/pulse/100-open-source-big-data-ml-architecture-papers-sequel-anil-madan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1699-4C5C-4635-94E5-5AE39DBEB6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30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https://www.linkedin.com/pulse/100-open-source-big-data-ml-architecture-papers-sequel-anil-madan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1699-4C5C-4635-94E5-5AE39DBEB6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584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https://www.linkedin.com/pulse/100-open-source-big-data-ml-architecture-papers-sequel-anil-madan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1699-4C5C-4635-94E5-5AE39DBEB66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158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https://www.linkedin.com/pulse/100-open-source-big-data-ml-architecture-papers-sequel-anil-madan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1699-4C5C-4635-94E5-5AE39DBEB66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873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https://www.linkedin.com/pulse/100-open-source-big-data-ml-architecture-papers-sequel-anil-madan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41699-4C5C-4635-94E5-5AE39DBEB66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169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A39EE-BEB5-0079-9C80-D6F7B1A5C1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64489-06DF-F584-A69D-BD6B101D8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5E6C30-7CA3-B3EB-6D73-751D400C9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B2B42-F852-4C02-80DC-C8056EBC4F9E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73E0A-C318-2789-EEEA-2AF36EA52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05C6F-9384-4208-1997-F93EBF45D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23DE48-7822-1E24-B416-B3251EDCDC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8118" t="1" b="34440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AFBFD7-14B8-9F8C-6A48-89B02501B7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1000" y="5902045"/>
            <a:ext cx="688908" cy="68281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C87F8E4-8551-96AB-41F7-F767124BC93E}"/>
              </a:ext>
            </a:extLst>
          </p:cNvPr>
          <p:cNvSpPr/>
          <p:nvPr userDrawn="1"/>
        </p:nvSpPr>
        <p:spPr>
          <a:xfrm>
            <a:off x="3733800" y="1524794"/>
            <a:ext cx="8458200" cy="1985169"/>
          </a:xfrm>
          <a:custGeom>
            <a:avLst/>
            <a:gdLst>
              <a:gd name="connsiteX0" fmla="*/ 0 w 6096000"/>
              <a:gd name="connsiteY0" fmla="*/ 0 h 1308100"/>
              <a:gd name="connsiteX1" fmla="*/ 6096000 w 6096000"/>
              <a:gd name="connsiteY1" fmla="*/ 0 h 1308100"/>
              <a:gd name="connsiteX2" fmla="*/ 6096000 w 6096000"/>
              <a:gd name="connsiteY2" fmla="*/ 1308100 h 1308100"/>
              <a:gd name="connsiteX3" fmla="*/ 0 w 6096000"/>
              <a:gd name="connsiteY3" fmla="*/ 1308100 h 1308100"/>
              <a:gd name="connsiteX4" fmla="*/ 0 w 6096000"/>
              <a:gd name="connsiteY4" fmla="*/ 0 h 1308100"/>
              <a:gd name="connsiteX0" fmla="*/ 584200 w 6096000"/>
              <a:gd name="connsiteY0" fmla="*/ 0 h 1308100"/>
              <a:gd name="connsiteX1" fmla="*/ 6096000 w 6096000"/>
              <a:gd name="connsiteY1" fmla="*/ 0 h 1308100"/>
              <a:gd name="connsiteX2" fmla="*/ 6096000 w 6096000"/>
              <a:gd name="connsiteY2" fmla="*/ 1308100 h 1308100"/>
              <a:gd name="connsiteX3" fmla="*/ 0 w 6096000"/>
              <a:gd name="connsiteY3" fmla="*/ 1308100 h 1308100"/>
              <a:gd name="connsiteX4" fmla="*/ 584200 w 6096000"/>
              <a:gd name="connsiteY4" fmla="*/ 0 h 1308100"/>
              <a:gd name="connsiteX0" fmla="*/ 305526 w 6096000"/>
              <a:gd name="connsiteY0" fmla="*/ 12700 h 1308100"/>
              <a:gd name="connsiteX1" fmla="*/ 6096000 w 6096000"/>
              <a:gd name="connsiteY1" fmla="*/ 0 h 1308100"/>
              <a:gd name="connsiteX2" fmla="*/ 6096000 w 6096000"/>
              <a:gd name="connsiteY2" fmla="*/ 1308100 h 1308100"/>
              <a:gd name="connsiteX3" fmla="*/ 0 w 6096000"/>
              <a:gd name="connsiteY3" fmla="*/ 1308100 h 1308100"/>
              <a:gd name="connsiteX4" fmla="*/ 305526 w 6096000"/>
              <a:gd name="connsiteY4" fmla="*/ 12700 h 130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1308100">
                <a:moveTo>
                  <a:pt x="305526" y="12700"/>
                </a:moveTo>
                <a:lnTo>
                  <a:pt x="6096000" y="0"/>
                </a:lnTo>
                <a:lnTo>
                  <a:pt x="6096000" y="1308100"/>
                </a:lnTo>
                <a:lnTo>
                  <a:pt x="0" y="1308100"/>
                </a:lnTo>
                <a:lnTo>
                  <a:pt x="305526" y="1270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930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48201-6F9E-FBC6-8B50-A3016316C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39975C-8C8B-145F-7B54-4EA2539C01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7474E-67E7-3332-6D99-5B3D9F849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B2B42-F852-4C02-80DC-C8056EBC4F9E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4F72B-817E-3681-6558-9ADA517B2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D234C-E656-81B2-F7F8-7DF375F13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114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76A694-9FCB-C755-EC67-4BDEF03744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9C26B4-AC0F-A713-BC81-BBE50A5984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E63A0-41A4-BADD-A70F-2BA0F52A6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B2B42-F852-4C02-80DC-C8056EBC4F9E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FC10C-006E-F20A-F687-6CF254E75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23EFC-6E58-4BD5-CB53-38565F945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843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B18E9-BEA5-8AF6-A86B-4576B92D7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07D47-875A-7538-D74B-D9E38FF4C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B271B-236E-BC0A-85BA-E725CD020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B2B42-F852-4C02-80DC-C8056EBC4F9E}" type="datetimeFigureOut">
              <a:rPr lang="en-US" smtClean="0"/>
              <a:pPr/>
              <a:t>5/25/2025</a:t>
            </a:fld>
            <a:r>
              <a:rPr lang="en-US" dirty="0"/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F0FBC-935F-FA5F-B334-0866C3195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BITS </a:t>
            </a:r>
            <a:r>
              <a:rPr lang="en-US" dirty="0" err="1"/>
              <a:t>Pilani</a:t>
            </a:r>
            <a:r>
              <a:rPr lang="en-US" dirty="0"/>
              <a:t> – Work Integrated Learning </a:t>
            </a:r>
            <a:r>
              <a:rPr lang="en-US" dirty="0" err="1"/>
              <a:t>Programmes</a:t>
            </a:r>
            <a:r>
              <a:rPr lang="en-US" dirty="0"/>
              <a:t> Division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10D98-DB67-00A5-976D-6FA274D8C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ED3EE6-ECE8-3F73-1666-9246BF5E07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250" y="6192838"/>
            <a:ext cx="571500" cy="566442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EF4E408-EFA7-4496-B89B-A927839EF35C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00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BITS Pilani – Work Integrated Learning Programmes Division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EA01541-97FB-9188-08A8-B916DA090085}"/>
              </a:ext>
            </a:extLst>
          </p:cNvPr>
          <p:cNvSpPr txBox="1">
            <a:spLocks/>
          </p:cNvSpPr>
          <p:nvPr userDrawn="1"/>
        </p:nvSpPr>
        <p:spPr>
          <a:xfrm>
            <a:off x="8610600" y="63499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5811C8-7B02-46CE-9E51-658D1E471C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335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BD1E9-3E92-79FE-4F90-425921073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AD59D-3066-13E3-7FEF-AFB50D736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07A54-46DF-4DE7-C9BD-AFABA74A0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B2B42-F852-4C02-80DC-C8056EBC4F9E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C402D4-1CBC-B0C9-55EE-59066C819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30A62-D3EF-7929-6652-DDB663615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612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EBD1F-D673-16F5-1A6C-E9DCB27F7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833D0-49D2-7BF5-8AEA-AD9003CD9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C31A85-7AF9-4112-5803-FE5223ECD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1C56A0-BBAB-3FF5-1F35-5254B133D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B2B42-F852-4C02-80DC-C8056EBC4F9E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1CDA4D-3C44-F48E-370F-858F0F598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A941F1-6759-1318-BE57-5A3FE0813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54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4ECA3-5CAA-4880-3684-37CC96C5B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5FB28-2AA0-7834-C4B1-4F5B1EA5FF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0E58B-F30B-A76C-5FB7-B7D39BC4E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4CF27E-B43E-A640-771F-AA2E9B1E20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D7948-F331-CD55-0548-3A843303F0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1D90D0-E243-D533-87AE-FB632E05D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B2B42-F852-4C02-80DC-C8056EBC4F9E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EE1DD5-9F1F-6E48-B17A-2B66752F6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0E2F55-11D5-BBA0-750E-75320ACC1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667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81CED-FDA4-EF29-E5DB-0FA7FF4D2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41AFA4-EAE9-6E09-8594-134475FD6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B2B42-F852-4C02-80DC-C8056EBC4F9E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2462B-F623-356A-FFAD-DF41B23CE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03CCE6-79DD-6E5F-9B04-542369C0E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180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BFDFA8-307C-2482-1287-C2A64C724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B2B42-F852-4C02-80DC-C8056EBC4F9E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DE9060-B074-BDC4-CA4D-DB7199CAF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C5906-9983-AE43-EAB3-350CADF69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195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607C8-0019-E8F4-F015-731632293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7668D-09A9-C61D-33CF-4D4A97E0D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6FEFB-24F1-9584-7DB0-5036BD34D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9BA3D5-CB31-7FE7-83CE-EBF00F714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B2B42-F852-4C02-80DC-C8056EBC4F9E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5FA992-3DAC-2951-B404-32B99054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6F43EB-F8DE-1048-C24E-65FA4A6E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52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5D67-450D-2B99-327E-DE366D7B1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350ACE-1BD6-B188-97A6-BD99DDE059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C8F4CC-0145-D3ED-4A63-1AC1DCDC2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D32681-B957-918E-9F62-394213D4A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B2B42-F852-4C02-80DC-C8056EBC4F9E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27CD77-A505-25A7-87DA-2E68D8B72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B38BA7-1BAA-3241-A914-64D2B1AE8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475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76164E-F46B-656A-5FE8-0E145C106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765D2A-52A7-73BE-40C5-A991C1953F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D35AF-470D-79FA-BA4D-D10373830E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B2B42-F852-4C02-80DC-C8056EBC4F9E}" type="datetimeFigureOut">
              <a:rPr lang="en-US" smtClean="0"/>
              <a:t>5/25/2025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575E0-D692-BF94-4BDF-3B7157307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AE334-5200-BBB1-46CD-EAA8172B26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811C8-7B02-46CE-9E51-658D1E471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29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goelaakash123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BF95F-ED5D-7D14-004F-BB3F773AAC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0" y="1714500"/>
            <a:ext cx="7848600" cy="1485900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Supervised Learning – Classification Techniques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75F53F5D-B146-BDC4-D969-AAC16F32F49C}"/>
              </a:ext>
            </a:extLst>
          </p:cNvPr>
          <p:cNvSpPr txBox="1"/>
          <p:nvPr/>
        </p:nvSpPr>
        <p:spPr>
          <a:xfrm>
            <a:off x="4292600" y="400914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chemeClr val="bg1"/>
                </a:solidFill>
              </a:rPr>
              <a:t>Session3</a:t>
            </a:r>
          </a:p>
          <a:p>
            <a:pPr algn="r"/>
            <a:r>
              <a:rPr lang="en-US" dirty="0">
                <a:solidFill>
                  <a:schemeClr val="bg1"/>
                </a:solidFill>
              </a:rPr>
              <a:t>Aakash Goel , </a:t>
            </a:r>
            <a:r>
              <a:rPr lang="en-US" dirty="0">
                <a:solidFill>
                  <a:schemeClr val="bg1"/>
                </a:solidFill>
                <a:hlinkClick r:id="rId3"/>
              </a:rPr>
              <a:t>https://www.linkedin.com/in/goelaakash123/</a:t>
            </a:r>
            <a:endParaRPr lang="en-US" dirty="0">
              <a:solidFill>
                <a:schemeClr val="bg1"/>
              </a:solidFill>
            </a:endParaRPr>
          </a:p>
          <a:p>
            <a:pPr algn="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2CA34DA-334B-6C82-A58B-93F0C1C36D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Session - 4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2E3432E-C589-ADB8-601E-60B423644398}"/>
              </a:ext>
            </a:extLst>
          </p:cNvPr>
          <p:cNvSpPr>
            <a:spLocks noGrp="1"/>
          </p:cNvSpPr>
          <p:nvPr/>
        </p:nvSpPr>
        <p:spPr>
          <a:xfrm>
            <a:off x="2690649" y="5947273"/>
            <a:ext cx="9144000" cy="10005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rgbClr val="FF0000"/>
                </a:solidFill>
              </a:rPr>
              <a:t>Acknowledgment: Presentation developed by Prof. Arun. and Modified by Aakash Goel</a:t>
            </a:r>
          </a:p>
        </p:txBody>
      </p:sp>
    </p:spTree>
    <p:extLst>
      <p:ext uri="{BB962C8B-B14F-4D97-AF65-F5344CB8AC3E}">
        <p14:creationId xmlns:p14="http://schemas.microsoft.com/office/powerpoint/2010/main" val="1606640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EAA9C23C-AB78-986C-B8B4-9A5FE1A8AB0E}"/>
              </a:ext>
            </a:extLst>
          </p:cNvPr>
          <p:cNvSpPr txBox="1">
            <a:spLocks/>
          </p:cNvSpPr>
          <p:nvPr/>
        </p:nvSpPr>
        <p:spPr>
          <a:xfrm>
            <a:off x="4073034" y="197882"/>
            <a:ext cx="2895600" cy="699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Frutiger LT Pro 55 Roman" panose="020B0602020204020204" pitchFamily="34" charset="77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Arial" pitchFamily="34" charset="0"/>
              </a:rPr>
              <a:t>Agenda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Frutiger LT Pro 55 Roman" panose="020B0602020204020204" pitchFamily="34" charset="77"/>
              <a:ea typeface="+mj-ea"/>
              <a:cs typeface="Calibri" panose="020F050202020403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753ED66-246C-5786-9BFD-6488F992EFD3}"/>
              </a:ext>
            </a:extLst>
          </p:cNvPr>
          <p:cNvGrpSpPr/>
          <p:nvPr/>
        </p:nvGrpSpPr>
        <p:grpSpPr>
          <a:xfrm>
            <a:off x="459970" y="804550"/>
            <a:ext cx="11281335" cy="490624"/>
            <a:chOff x="340178" y="3471881"/>
            <a:chExt cx="11281335" cy="490624"/>
          </a:xfrm>
        </p:grpSpPr>
        <p:sp>
          <p:nvSpPr>
            <p:cNvPr id="17" name="Rounded Rectangle 101">
              <a:extLst>
                <a:ext uri="{FF2B5EF4-FFF2-40B4-BE49-F238E27FC236}">
                  <a16:creationId xmlns:a16="http://schemas.microsoft.com/office/drawing/2014/main" id="{E6391359-6F4D-3DA2-EE25-E45B04CFCC4B}"/>
                </a:ext>
              </a:extLst>
            </p:cNvPr>
            <p:cNvSpPr/>
            <p:nvPr/>
          </p:nvSpPr>
          <p:spPr>
            <a:xfrm>
              <a:off x="406356" y="3471883"/>
              <a:ext cx="700747" cy="490621"/>
            </a:xfrm>
            <a:prstGeom prst="roundRect">
              <a:avLst>
                <a:gd name="adj" fmla="val 34445"/>
              </a:avLst>
            </a:prstGeom>
            <a:solidFill>
              <a:srgbClr val="FFFFFF"/>
            </a:solidFill>
            <a:ln w="3175" cap="flat" cmpd="sng" algn="ctr">
              <a:solidFill>
                <a:srgbClr val="FFFFFF">
                  <a:lumMod val="85000"/>
                </a:srgbClr>
              </a:solidFill>
              <a:prstDash val="solid"/>
            </a:ln>
            <a:effectLst>
              <a:outerShdw blurRad="228600" dist="38100" sx="97000" sy="97000" algn="ctr" rotWithShape="0">
                <a:prstClr val="black">
                  <a:alpha val="22000"/>
                </a:prst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46B61F3-5377-97A4-5086-0160B9712381}"/>
                </a:ext>
              </a:extLst>
            </p:cNvPr>
            <p:cNvSpPr/>
            <p:nvPr/>
          </p:nvSpPr>
          <p:spPr>
            <a:xfrm>
              <a:off x="1230264" y="3471881"/>
              <a:ext cx="10391249" cy="479247"/>
            </a:xfrm>
            <a:prstGeom prst="rect">
              <a:avLst/>
            </a:prstGeom>
            <a:solidFill>
              <a:srgbClr val="FFFFFF"/>
            </a:solidFill>
            <a:ln w="3175" cap="flat" cmpd="sng" algn="ctr">
              <a:solidFill>
                <a:srgbClr val="FFFFFF">
                  <a:lumMod val="85000"/>
                </a:srgbClr>
              </a:solidFill>
              <a:prstDash val="solid"/>
            </a:ln>
            <a:effectLst>
              <a:outerShdw blurRad="228600" dist="38100" sx="97000" sy="97000" algn="ctr" rotWithShape="0">
                <a:prstClr val="black">
                  <a:alpha val="22000"/>
                </a:prstClr>
              </a:outerShdw>
            </a:effectLst>
          </p:spPr>
          <p:txBody>
            <a:bodyPr anchor="ctr"/>
            <a:lstStyle/>
            <a:p>
              <a:pPr marL="45720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5E5E5E"/>
                  </a:solidFill>
                  <a:effectLst/>
                  <a:uLnTx/>
                  <a:uFillTx/>
                  <a:latin typeface="Century Gothic" panose="020B0502020202020204" pitchFamily="34" charset="0"/>
                  <a:cs typeface="Arial" panose="020B0604020202020204" pitchFamily="34" charset="0"/>
                </a:rPr>
                <a:t>Classification Algorithm 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0934C16-570E-AF44-340D-94B96982B8FA}"/>
                </a:ext>
              </a:extLst>
            </p:cNvPr>
            <p:cNvCxnSpPr/>
            <p:nvPr/>
          </p:nvCxnSpPr>
          <p:spPr>
            <a:xfrm>
              <a:off x="1394982" y="3716404"/>
              <a:ext cx="288766" cy="1580"/>
            </a:xfrm>
            <a:prstGeom prst="line">
              <a:avLst/>
            </a:prstGeom>
            <a:solidFill>
              <a:srgbClr val="0070C0"/>
            </a:solidFill>
            <a:ln w="28575" cap="flat" cmpd="sng" algn="ctr">
              <a:solidFill>
                <a:srgbClr val="0070C0"/>
              </a:solidFill>
              <a:prstDash val="sysDot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256F9C2-CDB2-33FC-8785-24758B4592DF}"/>
                </a:ext>
              </a:extLst>
            </p:cNvPr>
            <p:cNvCxnSpPr/>
            <p:nvPr/>
          </p:nvCxnSpPr>
          <p:spPr>
            <a:xfrm>
              <a:off x="470526" y="3716404"/>
              <a:ext cx="288766" cy="1580"/>
            </a:xfrm>
            <a:prstGeom prst="line">
              <a:avLst/>
            </a:prstGeom>
            <a:solidFill>
              <a:srgbClr val="0070C0"/>
            </a:solidFill>
            <a:ln w="28575" cap="flat" cmpd="sng" algn="ctr">
              <a:solidFill>
                <a:srgbClr val="0070C0"/>
              </a:solidFill>
              <a:prstDash val="sysDot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85AE622-6489-F881-252F-484997AAD850}"/>
                </a:ext>
              </a:extLst>
            </p:cNvPr>
            <p:cNvSpPr/>
            <p:nvPr/>
          </p:nvSpPr>
          <p:spPr>
            <a:xfrm>
              <a:off x="340178" y="3622671"/>
              <a:ext cx="192513" cy="189045"/>
            </a:xfrm>
            <a:prstGeom prst="ellipse">
              <a:avLst/>
            </a:prstGeom>
            <a:solidFill>
              <a:srgbClr val="0070C0"/>
            </a:solidFill>
            <a:ln w="3175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1" i="0" u="none" strike="noStrike" kern="0" cap="none" spc="0" normalizeH="0" baseline="-250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C3B55C8-6FE4-FD00-9F9D-35F4102784DD}"/>
                </a:ext>
              </a:extLst>
            </p:cNvPr>
            <p:cNvSpPr/>
            <p:nvPr/>
          </p:nvSpPr>
          <p:spPr>
            <a:xfrm>
              <a:off x="711810" y="3471881"/>
              <a:ext cx="666898" cy="490624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69AEC89-8C60-F349-FBAC-5D1B7B50B1C3}"/>
                </a:ext>
              </a:extLst>
            </p:cNvPr>
            <p:cNvSpPr txBox="1"/>
            <p:nvPr/>
          </p:nvSpPr>
          <p:spPr>
            <a:xfrm>
              <a:off x="834969" y="3517138"/>
              <a:ext cx="430284" cy="400110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b="1" kern="0" dirty="0">
                  <a:solidFill>
                    <a:prstClr val="white"/>
                  </a:solidFill>
                  <a:latin typeface="Century Gothic" panose="020B0502020202020204" pitchFamily="34" charset="0"/>
                  <a:cs typeface="Arial" panose="020B0604020202020204" pitchFamily="34" charset="0"/>
                </a:rPr>
                <a:t>1</a:t>
              </a: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C34461F-3956-C0F2-A081-4B3DEEBC425F}"/>
              </a:ext>
            </a:extLst>
          </p:cNvPr>
          <p:cNvGrpSpPr/>
          <p:nvPr/>
        </p:nvGrpSpPr>
        <p:grpSpPr>
          <a:xfrm>
            <a:off x="459970" y="1391390"/>
            <a:ext cx="11281335" cy="490624"/>
            <a:chOff x="340178" y="3471881"/>
            <a:chExt cx="11281335" cy="490624"/>
          </a:xfrm>
        </p:grpSpPr>
        <p:sp>
          <p:nvSpPr>
            <p:cNvPr id="11" name="Rounded Rectangle 101">
              <a:extLst>
                <a:ext uri="{FF2B5EF4-FFF2-40B4-BE49-F238E27FC236}">
                  <a16:creationId xmlns:a16="http://schemas.microsoft.com/office/drawing/2014/main" id="{07167118-5618-9A91-E4D9-C7C53E902090}"/>
                </a:ext>
              </a:extLst>
            </p:cNvPr>
            <p:cNvSpPr/>
            <p:nvPr/>
          </p:nvSpPr>
          <p:spPr>
            <a:xfrm>
              <a:off x="406356" y="3471883"/>
              <a:ext cx="700747" cy="490621"/>
            </a:xfrm>
            <a:prstGeom prst="roundRect">
              <a:avLst>
                <a:gd name="adj" fmla="val 34445"/>
              </a:avLst>
            </a:prstGeom>
            <a:solidFill>
              <a:srgbClr val="FFFFFF"/>
            </a:solidFill>
            <a:ln w="3175" cap="flat" cmpd="sng" algn="ctr">
              <a:solidFill>
                <a:srgbClr val="FFFFFF">
                  <a:lumMod val="85000"/>
                </a:srgbClr>
              </a:solidFill>
              <a:prstDash val="solid"/>
            </a:ln>
            <a:effectLst>
              <a:outerShdw blurRad="228600" dist="38100" sx="97000" sy="97000" algn="ctr" rotWithShape="0">
                <a:prstClr val="black">
                  <a:alpha val="22000"/>
                </a:prst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4B6BA2-FB90-E0E4-A9A9-850A5C60DC0A}"/>
                </a:ext>
              </a:extLst>
            </p:cNvPr>
            <p:cNvSpPr/>
            <p:nvPr/>
          </p:nvSpPr>
          <p:spPr>
            <a:xfrm>
              <a:off x="1230264" y="3471881"/>
              <a:ext cx="10391249" cy="479247"/>
            </a:xfrm>
            <a:prstGeom prst="rect">
              <a:avLst/>
            </a:prstGeom>
            <a:solidFill>
              <a:srgbClr val="FFFFFF"/>
            </a:solidFill>
            <a:ln w="3175" cap="flat" cmpd="sng" algn="ctr">
              <a:solidFill>
                <a:srgbClr val="FFFFFF">
                  <a:lumMod val="85000"/>
                </a:srgbClr>
              </a:solidFill>
              <a:prstDash val="solid"/>
            </a:ln>
            <a:effectLst>
              <a:outerShdw blurRad="228600" dist="38100" sx="97000" sy="97000" algn="ctr" rotWithShape="0">
                <a:prstClr val="black">
                  <a:alpha val="22000"/>
                </a:prstClr>
              </a:outerShdw>
            </a:effectLst>
          </p:spPr>
          <p:txBody>
            <a:bodyPr anchor="ctr"/>
            <a:lstStyle/>
            <a:p>
              <a:pPr marL="45720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5E5E5E"/>
                  </a:solidFill>
                  <a:effectLst/>
                  <a:uLnTx/>
                  <a:uFillTx/>
                  <a:latin typeface="Century Gothic" panose="020B0502020202020204" pitchFamily="34" charset="0"/>
                  <a:cs typeface="Arial" panose="020B0604020202020204" pitchFamily="34" charset="0"/>
                </a:rPr>
                <a:t>Steps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DE4F25D-5B77-6FDF-80A9-102A2B529CF3}"/>
                </a:ext>
              </a:extLst>
            </p:cNvPr>
            <p:cNvCxnSpPr/>
            <p:nvPr/>
          </p:nvCxnSpPr>
          <p:spPr>
            <a:xfrm>
              <a:off x="1394982" y="3716404"/>
              <a:ext cx="288766" cy="1580"/>
            </a:xfrm>
            <a:prstGeom prst="line">
              <a:avLst/>
            </a:prstGeom>
            <a:solidFill>
              <a:srgbClr val="0070C0"/>
            </a:solidFill>
            <a:ln w="28575" cap="flat" cmpd="sng" algn="ctr">
              <a:solidFill>
                <a:srgbClr val="0070C0"/>
              </a:solidFill>
              <a:prstDash val="sysDot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554D0AA-B171-EA61-CE80-62F661881222}"/>
                </a:ext>
              </a:extLst>
            </p:cNvPr>
            <p:cNvCxnSpPr/>
            <p:nvPr/>
          </p:nvCxnSpPr>
          <p:spPr>
            <a:xfrm>
              <a:off x="470526" y="3716404"/>
              <a:ext cx="288766" cy="1580"/>
            </a:xfrm>
            <a:prstGeom prst="line">
              <a:avLst/>
            </a:prstGeom>
            <a:solidFill>
              <a:srgbClr val="0070C0"/>
            </a:solidFill>
            <a:ln w="28575" cap="flat" cmpd="sng" algn="ctr">
              <a:solidFill>
                <a:srgbClr val="0070C0"/>
              </a:solidFill>
              <a:prstDash val="sysDot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EFC218B-F24C-76D0-32E7-B48007565B76}"/>
                </a:ext>
              </a:extLst>
            </p:cNvPr>
            <p:cNvSpPr/>
            <p:nvPr/>
          </p:nvSpPr>
          <p:spPr>
            <a:xfrm>
              <a:off x="340178" y="3622671"/>
              <a:ext cx="192513" cy="189045"/>
            </a:xfrm>
            <a:prstGeom prst="ellipse">
              <a:avLst/>
            </a:prstGeom>
            <a:solidFill>
              <a:srgbClr val="0070C0"/>
            </a:solidFill>
            <a:ln w="3175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1" i="0" u="none" strike="noStrike" kern="0" cap="none" spc="0" normalizeH="0" baseline="-250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9F9E71E-1A06-192C-1BF8-30DB30F99183}"/>
                </a:ext>
              </a:extLst>
            </p:cNvPr>
            <p:cNvSpPr/>
            <p:nvPr/>
          </p:nvSpPr>
          <p:spPr>
            <a:xfrm>
              <a:off x="711810" y="3471881"/>
              <a:ext cx="666898" cy="490624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cs typeface="Arial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5EE591B-10E8-B3AF-1ED0-4D2CC9CB10F1}"/>
                </a:ext>
              </a:extLst>
            </p:cNvPr>
            <p:cNvSpPr txBox="1"/>
            <p:nvPr/>
          </p:nvSpPr>
          <p:spPr>
            <a:xfrm>
              <a:off x="834969" y="3517138"/>
              <a:ext cx="430284" cy="400110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76B19C5A-F11B-AB09-D488-5AC2C09FD711}"/>
              </a:ext>
            </a:extLst>
          </p:cNvPr>
          <p:cNvGrpSpPr/>
          <p:nvPr/>
        </p:nvGrpSpPr>
        <p:grpSpPr>
          <a:xfrm>
            <a:off x="459970" y="1978230"/>
            <a:ext cx="11281335" cy="490624"/>
            <a:chOff x="340178" y="3471881"/>
            <a:chExt cx="11281335" cy="490624"/>
          </a:xfrm>
        </p:grpSpPr>
        <p:sp>
          <p:nvSpPr>
            <p:cNvPr id="68" name="Rounded Rectangle 101">
              <a:extLst>
                <a:ext uri="{FF2B5EF4-FFF2-40B4-BE49-F238E27FC236}">
                  <a16:creationId xmlns:a16="http://schemas.microsoft.com/office/drawing/2014/main" id="{FEFC27D7-5FF2-16A4-A60B-2E52F20610DC}"/>
                </a:ext>
              </a:extLst>
            </p:cNvPr>
            <p:cNvSpPr/>
            <p:nvPr/>
          </p:nvSpPr>
          <p:spPr>
            <a:xfrm>
              <a:off x="406356" y="3471883"/>
              <a:ext cx="700747" cy="490621"/>
            </a:xfrm>
            <a:prstGeom prst="roundRect">
              <a:avLst>
                <a:gd name="adj" fmla="val 34445"/>
              </a:avLst>
            </a:prstGeom>
            <a:solidFill>
              <a:srgbClr val="FFFFFF"/>
            </a:solidFill>
            <a:ln w="3175" cap="flat" cmpd="sng" algn="ctr">
              <a:solidFill>
                <a:srgbClr val="FFFFFF">
                  <a:lumMod val="85000"/>
                </a:srgbClr>
              </a:solidFill>
              <a:prstDash val="solid"/>
            </a:ln>
            <a:effectLst>
              <a:outerShdw blurRad="228600" dist="38100" sx="97000" sy="97000" algn="ctr" rotWithShape="0">
                <a:prstClr val="black">
                  <a:alpha val="22000"/>
                </a:prst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A16A813C-3AAD-0E63-1B88-AC268C859BCE}"/>
                </a:ext>
              </a:extLst>
            </p:cNvPr>
            <p:cNvSpPr/>
            <p:nvPr/>
          </p:nvSpPr>
          <p:spPr>
            <a:xfrm>
              <a:off x="1230264" y="3471881"/>
              <a:ext cx="10391249" cy="479247"/>
            </a:xfrm>
            <a:prstGeom prst="rect">
              <a:avLst/>
            </a:prstGeom>
            <a:solidFill>
              <a:srgbClr val="FFFFFF"/>
            </a:solidFill>
            <a:ln w="3175" cap="flat" cmpd="sng" algn="ctr">
              <a:solidFill>
                <a:srgbClr val="FFFFFF">
                  <a:lumMod val="85000"/>
                </a:srgbClr>
              </a:solidFill>
              <a:prstDash val="solid"/>
            </a:ln>
            <a:effectLst>
              <a:outerShdw blurRad="228600" dist="38100" sx="97000" sy="97000" algn="ctr" rotWithShape="0">
                <a:prstClr val="black">
                  <a:alpha val="22000"/>
                </a:prstClr>
              </a:outerShdw>
            </a:effectLst>
          </p:spPr>
          <p:txBody>
            <a:bodyPr anchor="ctr"/>
            <a:lstStyle/>
            <a:p>
              <a:pPr marL="45720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5E5E5E"/>
                  </a:solidFill>
                  <a:effectLst/>
                  <a:uLnTx/>
                  <a:uFillTx/>
                  <a:latin typeface="Century Gothic" panose="020B0502020202020204" pitchFamily="34" charset="0"/>
                  <a:cs typeface="Arial" panose="020B0604020202020204" pitchFamily="34" charset="0"/>
                </a:rPr>
                <a:t>Case study</a:t>
              </a: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C0C831C-BC76-5D53-A328-29E15E27F8B3}"/>
                </a:ext>
              </a:extLst>
            </p:cNvPr>
            <p:cNvCxnSpPr/>
            <p:nvPr/>
          </p:nvCxnSpPr>
          <p:spPr>
            <a:xfrm>
              <a:off x="1394982" y="3716404"/>
              <a:ext cx="288766" cy="1580"/>
            </a:xfrm>
            <a:prstGeom prst="line">
              <a:avLst/>
            </a:prstGeom>
            <a:solidFill>
              <a:srgbClr val="0070C0"/>
            </a:solidFill>
            <a:ln w="28575" cap="flat" cmpd="sng" algn="ctr">
              <a:solidFill>
                <a:srgbClr val="0070C0"/>
              </a:solidFill>
              <a:prstDash val="sysDot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03AE7B3-A48D-6C5B-A6B2-40D9721B573E}"/>
                </a:ext>
              </a:extLst>
            </p:cNvPr>
            <p:cNvCxnSpPr/>
            <p:nvPr/>
          </p:nvCxnSpPr>
          <p:spPr>
            <a:xfrm>
              <a:off x="470526" y="3716404"/>
              <a:ext cx="288766" cy="1580"/>
            </a:xfrm>
            <a:prstGeom prst="line">
              <a:avLst/>
            </a:prstGeom>
            <a:solidFill>
              <a:srgbClr val="0070C0"/>
            </a:solidFill>
            <a:ln w="28575" cap="flat" cmpd="sng" algn="ctr">
              <a:solidFill>
                <a:srgbClr val="0070C0"/>
              </a:solidFill>
              <a:prstDash val="sysDot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2045733-5A77-FA06-BC67-4D9262DB40EA}"/>
                </a:ext>
              </a:extLst>
            </p:cNvPr>
            <p:cNvSpPr/>
            <p:nvPr/>
          </p:nvSpPr>
          <p:spPr>
            <a:xfrm>
              <a:off x="340178" y="3622671"/>
              <a:ext cx="192513" cy="189045"/>
            </a:xfrm>
            <a:prstGeom prst="ellipse">
              <a:avLst/>
            </a:prstGeom>
            <a:solidFill>
              <a:srgbClr val="0070C0"/>
            </a:solidFill>
            <a:ln w="3175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1" i="0" u="none" strike="noStrike" kern="0" cap="none" spc="0" normalizeH="0" baseline="-250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4BF91886-A718-6820-BF46-53BDE1C42F28}"/>
                </a:ext>
              </a:extLst>
            </p:cNvPr>
            <p:cNvSpPr/>
            <p:nvPr/>
          </p:nvSpPr>
          <p:spPr>
            <a:xfrm>
              <a:off x="711810" y="3471881"/>
              <a:ext cx="666898" cy="490624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E6058BC-44F3-804F-4EE9-62FA35D6CB98}"/>
                </a:ext>
              </a:extLst>
            </p:cNvPr>
            <p:cNvSpPr txBox="1"/>
            <p:nvPr/>
          </p:nvSpPr>
          <p:spPr>
            <a:xfrm>
              <a:off x="834969" y="3517138"/>
              <a:ext cx="430284" cy="400110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3432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54FE8E-563C-74FD-3660-6ACF49E63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21D21B9-831D-DD6C-B179-2AB3FF56A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Machine Learning Algorithms</a:t>
            </a:r>
          </a:p>
        </p:txBody>
      </p:sp>
    </p:spTree>
    <p:extLst>
      <p:ext uri="{BB962C8B-B14F-4D97-AF65-F5344CB8AC3E}">
        <p14:creationId xmlns:p14="http://schemas.microsoft.com/office/powerpoint/2010/main" val="2255416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Placeholder 1">
            <a:extLst>
              <a:ext uri="{FF2B5EF4-FFF2-40B4-BE49-F238E27FC236}">
                <a16:creationId xmlns:a16="http://schemas.microsoft.com/office/drawing/2014/main" id="{8E6CA7E4-5B79-B61A-FB5D-161F977625FD}"/>
              </a:ext>
            </a:extLst>
          </p:cNvPr>
          <p:cNvSpPr txBox="1">
            <a:spLocks/>
          </p:cNvSpPr>
          <p:nvPr/>
        </p:nvSpPr>
        <p:spPr>
          <a:xfrm>
            <a:off x="227936" y="242524"/>
            <a:ext cx="11671964" cy="5878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Agenda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53661C-9CC3-5F1E-ADF3-BD58580D1974}"/>
              </a:ext>
            </a:extLst>
          </p:cNvPr>
          <p:cNvSpPr txBox="1"/>
          <p:nvPr/>
        </p:nvSpPr>
        <p:spPr>
          <a:xfrm>
            <a:off x="679938" y="830402"/>
            <a:ext cx="8886093" cy="4304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dirty="0"/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Data Acquisition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Data Description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Data Visualization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Data Normalization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Train-Test Split using Stratified Sampling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Backward Elimination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Hyperparameter Tuning using Randomized Search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Model Training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Model Evaluation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Confusion Matrix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Precision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Recall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ROC AUC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Optimal Threshold</a:t>
            </a:r>
          </a:p>
        </p:txBody>
      </p:sp>
    </p:spTree>
    <p:extLst>
      <p:ext uri="{BB962C8B-B14F-4D97-AF65-F5344CB8AC3E}">
        <p14:creationId xmlns:p14="http://schemas.microsoft.com/office/powerpoint/2010/main" val="4252618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Placeholder 1">
            <a:extLst>
              <a:ext uri="{FF2B5EF4-FFF2-40B4-BE49-F238E27FC236}">
                <a16:creationId xmlns:a16="http://schemas.microsoft.com/office/drawing/2014/main" id="{8E6CA7E4-5B79-B61A-FB5D-161F977625FD}"/>
              </a:ext>
            </a:extLst>
          </p:cNvPr>
          <p:cNvSpPr txBox="1">
            <a:spLocks/>
          </p:cNvSpPr>
          <p:nvPr/>
        </p:nvSpPr>
        <p:spPr>
          <a:xfrm>
            <a:off x="227936" y="242524"/>
            <a:ext cx="11671964" cy="5878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9378E-DA0F-8051-4095-FA0EBFA7DD6F}"/>
              </a:ext>
            </a:extLst>
          </p:cNvPr>
          <p:cNvSpPr txBox="1"/>
          <p:nvPr/>
        </p:nvSpPr>
        <p:spPr>
          <a:xfrm>
            <a:off x="477520" y="961080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Supervised Learning: Focus on Classification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Importance in Manufacturing: Defect Detection, Quality  </a:t>
            </a:r>
          </a:p>
          <a:p>
            <a:r>
              <a:rPr lang="en-US" dirty="0"/>
              <a:t>   Control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Techniques Covered: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Logistic Regression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Decision Trees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Model Evaluation Metrics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537DCD77-7AD4-3AD7-5AB2-03BA6D85142E}"/>
              </a:ext>
            </a:extLst>
          </p:cNvPr>
          <p:cNvSpPr txBox="1">
            <a:spLocks/>
          </p:cNvSpPr>
          <p:nvPr/>
        </p:nvSpPr>
        <p:spPr>
          <a:xfrm>
            <a:off x="380336" y="394924"/>
            <a:ext cx="11671964" cy="5878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Classification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67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Placeholder 1">
            <a:extLst>
              <a:ext uri="{FF2B5EF4-FFF2-40B4-BE49-F238E27FC236}">
                <a16:creationId xmlns:a16="http://schemas.microsoft.com/office/drawing/2014/main" id="{8E6CA7E4-5B79-B61A-FB5D-161F977625FD}"/>
              </a:ext>
            </a:extLst>
          </p:cNvPr>
          <p:cNvSpPr txBox="1">
            <a:spLocks/>
          </p:cNvSpPr>
          <p:nvPr/>
        </p:nvSpPr>
        <p:spPr>
          <a:xfrm>
            <a:off x="227936" y="242524"/>
            <a:ext cx="11671964" cy="5878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537DCD77-7AD4-3AD7-5AB2-03BA6D85142E}"/>
              </a:ext>
            </a:extLst>
          </p:cNvPr>
          <p:cNvSpPr txBox="1">
            <a:spLocks/>
          </p:cNvSpPr>
          <p:nvPr/>
        </p:nvSpPr>
        <p:spPr>
          <a:xfrm>
            <a:off x="380336" y="394924"/>
            <a:ext cx="11671964" cy="5878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Classification method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458A99-4D17-1EC1-9AF4-6DC83BCAEADE}"/>
              </a:ext>
            </a:extLst>
          </p:cNvPr>
          <p:cNvSpPr txBox="1"/>
          <p:nvPr/>
        </p:nvSpPr>
        <p:spPr>
          <a:xfrm>
            <a:off x="548640" y="982802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Data Acquisition</a:t>
            </a:r>
          </a:p>
          <a:p>
            <a:r>
              <a:rPr lang="en-IN" dirty="0"/>
              <a:t>Using faker library to create synthetic data</a:t>
            </a:r>
          </a:p>
          <a:p>
            <a:r>
              <a:rPr lang="en-IN" dirty="0"/>
              <a:t>Dataset features:</a:t>
            </a:r>
          </a:p>
          <a:p>
            <a:r>
              <a:rPr lang="en-IN" dirty="0"/>
              <a:t>Temperature, Pressure, Humidity, Speed (Numerical)</a:t>
            </a:r>
          </a:p>
          <a:p>
            <a:r>
              <a:rPr lang="en-IN" dirty="0"/>
              <a:t>Material (Categorical)</a:t>
            </a:r>
          </a:p>
          <a:p>
            <a:r>
              <a:rPr lang="en-IN" dirty="0"/>
              <a:t>Defective (Binary Target)</a:t>
            </a:r>
          </a:p>
          <a:p>
            <a:r>
              <a:rPr lang="en-IN" dirty="0"/>
              <a:t>Introduced correlation for realistic scenario</a:t>
            </a:r>
          </a:p>
        </p:txBody>
      </p:sp>
    </p:spTree>
    <p:extLst>
      <p:ext uri="{BB962C8B-B14F-4D97-AF65-F5344CB8AC3E}">
        <p14:creationId xmlns:p14="http://schemas.microsoft.com/office/powerpoint/2010/main" val="1979480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Placeholder 1">
            <a:extLst>
              <a:ext uri="{FF2B5EF4-FFF2-40B4-BE49-F238E27FC236}">
                <a16:creationId xmlns:a16="http://schemas.microsoft.com/office/drawing/2014/main" id="{8E6CA7E4-5B79-B61A-FB5D-161F977625FD}"/>
              </a:ext>
            </a:extLst>
          </p:cNvPr>
          <p:cNvSpPr txBox="1">
            <a:spLocks/>
          </p:cNvSpPr>
          <p:nvPr/>
        </p:nvSpPr>
        <p:spPr>
          <a:xfrm>
            <a:off x="227936" y="242524"/>
            <a:ext cx="11671964" cy="5878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537DCD77-7AD4-3AD7-5AB2-03BA6D85142E}"/>
              </a:ext>
            </a:extLst>
          </p:cNvPr>
          <p:cNvSpPr txBox="1">
            <a:spLocks/>
          </p:cNvSpPr>
          <p:nvPr/>
        </p:nvSpPr>
        <p:spPr>
          <a:xfrm>
            <a:off x="380336" y="394924"/>
            <a:ext cx="11671964" cy="5878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Classification method</a:t>
            </a:r>
            <a:endParaRPr lang="en-US" dirty="0"/>
          </a:p>
        </p:txBody>
      </p:sp>
      <p:pic>
        <p:nvPicPr>
          <p:cNvPr id="20482" name="Picture 2" descr="Metrics for Classification Model">
            <a:extLst>
              <a:ext uri="{FF2B5EF4-FFF2-40B4-BE49-F238E27FC236}">
                <a16:creationId xmlns:a16="http://schemas.microsoft.com/office/drawing/2014/main" id="{7B774FAA-EAAC-5C6B-DB31-C14518DCF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82" y="1043421"/>
            <a:ext cx="11083636" cy="4771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7403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Placeholder 1">
            <a:extLst>
              <a:ext uri="{FF2B5EF4-FFF2-40B4-BE49-F238E27FC236}">
                <a16:creationId xmlns:a16="http://schemas.microsoft.com/office/drawing/2014/main" id="{8E6CA7E4-5B79-B61A-FB5D-161F977625FD}"/>
              </a:ext>
            </a:extLst>
          </p:cNvPr>
          <p:cNvSpPr txBox="1">
            <a:spLocks/>
          </p:cNvSpPr>
          <p:nvPr/>
        </p:nvSpPr>
        <p:spPr>
          <a:xfrm>
            <a:off x="227936" y="242524"/>
            <a:ext cx="11671964" cy="5878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537DCD77-7AD4-3AD7-5AB2-03BA6D85142E}"/>
              </a:ext>
            </a:extLst>
          </p:cNvPr>
          <p:cNvSpPr txBox="1">
            <a:spLocks/>
          </p:cNvSpPr>
          <p:nvPr/>
        </p:nvSpPr>
        <p:spPr>
          <a:xfrm>
            <a:off x="380336" y="394924"/>
            <a:ext cx="11671964" cy="5878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Classification method</a:t>
            </a:r>
            <a:endParaRPr lang="en-US" dirty="0"/>
          </a:p>
        </p:txBody>
      </p:sp>
      <p:pic>
        <p:nvPicPr>
          <p:cNvPr id="19458" name="Picture 2" descr="What is A Confusion Matrix in Machine Learning? The Model ...">
            <a:extLst>
              <a:ext uri="{FF2B5EF4-FFF2-40B4-BE49-F238E27FC236}">
                <a16:creationId xmlns:a16="http://schemas.microsoft.com/office/drawing/2014/main" id="{82732E8E-A699-4942-8201-ADB4D0DCA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39" y="1031648"/>
            <a:ext cx="6984523" cy="4794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5049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Placeholder 1">
            <a:extLst>
              <a:ext uri="{FF2B5EF4-FFF2-40B4-BE49-F238E27FC236}">
                <a16:creationId xmlns:a16="http://schemas.microsoft.com/office/drawing/2014/main" id="{8E6CA7E4-5B79-B61A-FB5D-161F977625FD}"/>
              </a:ext>
            </a:extLst>
          </p:cNvPr>
          <p:cNvSpPr txBox="1">
            <a:spLocks/>
          </p:cNvSpPr>
          <p:nvPr/>
        </p:nvSpPr>
        <p:spPr>
          <a:xfrm>
            <a:off x="227936" y="242524"/>
            <a:ext cx="11671964" cy="5878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537DCD77-7AD4-3AD7-5AB2-03BA6D85142E}"/>
              </a:ext>
            </a:extLst>
          </p:cNvPr>
          <p:cNvSpPr txBox="1">
            <a:spLocks/>
          </p:cNvSpPr>
          <p:nvPr/>
        </p:nvSpPr>
        <p:spPr>
          <a:xfrm>
            <a:off x="380336" y="394924"/>
            <a:ext cx="11671964" cy="5878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Classification method</a:t>
            </a:r>
            <a:endParaRPr lang="en-US" dirty="0"/>
          </a:p>
        </p:txBody>
      </p:sp>
      <p:pic>
        <p:nvPicPr>
          <p:cNvPr id="18434" name="Picture 2" descr="How to explain the ROC AUC score and ROC curve?">
            <a:extLst>
              <a:ext uri="{FF2B5EF4-FFF2-40B4-BE49-F238E27FC236}">
                <a16:creationId xmlns:a16="http://schemas.microsoft.com/office/drawing/2014/main" id="{79B4EA07-1B7E-4F92-9BB5-3921CF5BD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8371" y="852742"/>
            <a:ext cx="9155259" cy="5152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9735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2567</TotalTime>
  <Words>234</Words>
  <Application>Microsoft Office PowerPoint</Application>
  <PresentationFormat>Widescreen</PresentationFormat>
  <Paragraphs>62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Cambria</vt:lpstr>
      <vt:lpstr>Century Gothic</vt:lpstr>
      <vt:lpstr>Frutiger LT Pro 55 Roman</vt:lpstr>
      <vt:lpstr>Office Theme</vt:lpstr>
      <vt:lpstr>Supervised Learning – Classification Techniques</vt:lpstr>
      <vt:lpstr>PowerPoint Presentation</vt:lpstr>
      <vt:lpstr>Machine Learning 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Session1: Introduction to Data-Driven Manufacturing and statistics</dc:title>
  <dc:creator>Arunkarthik Thangaraj</dc:creator>
  <cp:lastModifiedBy>Aakash Goel (MSTIC DS&amp;AI)</cp:lastModifiedBy>
  <cp:revision>394</cp:revision>
  <dcterms:created xsi:type="dcterms:W3CDTF">2023-10-16T14:03:13Z</dcterms:created>
  <dcterms:modified xsi:type="dcterms:W3CDTF">2025-05-25T10:04:30Z</dcterms:modified>
</cp:coreProperties>
</file>

<file path=docProps/thumbnail.jpeg>
</file>